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1" r:id="rId1"/>
  </p:sldMasterIdLst>
  <p:sldIdLst>
    <p:sldId id="256" r:id="rId2"/>
    <p:sldId id="258" r:id="rId3"/>
    <p:sldId id="259" r:id="rId4"/>
    <p:sldId id="263" r:id="rId5"/>
    <p:sldId id="264" r:id="rId6"/>
    <p:sldId id="260" r:id="rId7"/>
    <p:sldId id="261" r:id="rId8"/>
    <p:sldId id="262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60"/>
    <p:restoredTop sz="94694"/>
  </p:normalViewPr>
  <p:slideViewPr>
    <p:cSldViewPr snapToGrid="0">
      <p:cViewPr varScale="1">
        <p:scale>
          <a:sx n="106" d="100"/>
          <a:sy n="106" d="100"/>
        </p:scale>
        <p:origin x="200" y="5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4" Type="http://schemas.openxmlformats.org/officeDocument/2006/relationships/image" Target="../media/image13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4" Type="http://schemas.openxmlformats.org/officeDocument/2006/relationships/image" Target="../media/image1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6B8EC07-8150-4166-A17F-0A6D10D5A65D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DE6DA131-050A-455A-92BA-9E15FCF19E1A}">
      <dgm:prSet/>
      <dgm:spPr/>
      <dgm:t>
        <a:bodyPr/>
        <a:lstStyle/>
        <a:p>
          <a:r>
            <a:rPr lang="en-US"/>
            <a:t>The development of our second new satellite was based on the advanced featerues</a:t>
          </a:r>
        </a:p>
      </dgm:t>
    </dgm:pt>
    <dgm:pt modelId="{7B4AC0B0-FB8D-4DB9-9CCC-E997063A424A}" type="parTrans" cxnId="{901A4AAC-AFEC-485D-BD59-9856A8FAE8C7}">
      <dgm:prSet/>
      <dgm:spPr/>
      <dgm:t>
        <a:bodyPr/>
        <a:lstStyle/>
        <a:p>
          <a:endParaRPr lang="en-US"/>
        </a:p>
      </dgm:t>
    </dgm:pt>
    <dgm:pt modelId="{F7FB6891-C2E0-4C18-8030-F70139BC7439}" type="sibTrans" cxnId="{901A4AAC-AFEC-485D-BD59-9856A8FAE8C7}">
      <dgm:prSet/>
      <dgm:spPr/>
      <dgm:t>
        <a:bodyPr/>
        <a:lstStyle/>
        <a:p>
          <a:endParaRPr lang="en-US"/>
        </a:p>
      </dgm:t>
    </dgm:pt>
    <dgm:pt modelId="{6A7B6E67-E8CE-4BE7-A02F-1772540EBBE2}">
      <dgm:prSet/>
      <dgm:spPr/>
      <dgm:t>
        <a:bodyPr/>
        <a:lstStyle/>
        <a:p>
          <a:r>
            <a:rPr lang="en-US"/>
            <a:t>through researching of different commercial satellites.  </a:t>
          </a:r>
        </a:p>
      </dgm:t>
    </dgm:pt>
    <dgm:pt modelId="{EFCEA7D3-1B54-47BC-BC4C-FE4B191158D6}" type="parTrans" cxnId="{569E54DA-01B4-4DCB-9AC3-ED4319918C5E}">
      <dgm:prSet/>
      <dgm:spPr/>
      <dgm:t>
        <a:bodyPr/>
        <a:lstStyle/>
        <a:p>
          <a:endParaRPr lang="en-US"/>
        </a:p>
      </dgm:t>
    </dgm:pt>
    <dgm:pt modelId="{1ED3B1CA-1BF5-4FF2-B0A6-582F9CCE5876}" type="sibTrans" cxnId="{569E54DA-01B4-4DCB-9AC3-ED4319918C5E}">
      <dgm:prSet/>
      <dgm:spPr/>
      <dgm:t>
        <a:bodyPr/>
        <a:lstStyle/>
        <a:p>
          <a:endParaRPr lang="en-US"/>
        </a:p>
      </dgm:t>
    </dgm:pt>
    <dgm:pt modelId="{FB2A7393-929E-476C-A892-C2A2BC22328C}" type="pres">
      <dgm:prSet presAssocID="{46B8EC07-8150-4166-A17F-0A6D10D5A65D}" presName="root" presStyleCnt="0">
        <dgm:presLayoutVars>
          <dgm:dir/>
          <dgm:resizeHandles val="exact"/>
        </dgm:presLayoutVars>
      </dgm:prSet>
      <dgm:spPr/>
    </dgm:pt>
    <dgm:pt modelId="{F9811169-584B-45A1-94C5-113C3779C7F1}" type="pres">
      <dgm:prSet presAssocID="{DE6DA131-050A-455A-92BA-9E15FCF19E1A}" presName="compNode" presStyleCnt="0"/>
      <dgm:spPr/>
    </dgm:pt>
    <dgm:pt modelId="{23FEFAB7-858D-4032-9EA5-329EB45BD136}" type="pres">
      <dgm:prSet presAssocID="{DE6DA131-050A-455A-92BA-9E15FCF19E1A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atellite"/>
        </a:ext>
      </dgm:extLst>
    </dgm:pt>
    <dgm:pt modelId="{67ACCB9E-E7CC-4D0F-8384-AFECAA81044B}" type="pres">
      <dgm:prSet presAssocID="{DE6DA131-050A-455A-92BA-9E15FCF19E1A}" presName="spaceRect" presStyleCnt="0"/>
      <dgm:spPr/>
    </dgm:pt>
    <dgm:pt modelId="{09D0155B-4316-49E1-9B18-E049C2134AEC}" type="pres">
      <dgm:prSet presAssocID="{DE6DA131-050A-455A-92BA-9E15FCF19E1A}" presName="textRect" presStyleLbl="revTx" presStyleIdx="0" presStyleCnt="2">
        <dgm:presLayoutVars>
          <dgm:chMax val="1"/>
          <dgm:chPref val="1"/>
        </dgm:presLayoutVars>
      </dgm:prSet>
      <dgm:spPr/>
    </dgm:pt>
    <dgm:pt modelId="{8BFB307A-2A39-4EEF-A7E5-9411D25B7347}" type="pres">
      <dgm:prSet presAssocID="{F7FB6891-C2E0-4C18-8030-F70139BC7439}" presName="sibTrans" presStyleCnt="0"/>
      <dgm:spPr/>
    </dgm:pt>
    <dgm:pt modelId="{1BCE173A-8A36-4EBA-9D6B-3237F70A7FF5}" type="pres">
      <dgm:prSet presAssocID="{6A7B6E67-E8CE-4BE7-A02F-1772540EBBE2}" presName="compNode" presStyleCnt="0"/>
      <dgm:spPr/>
    </dgm:pt>
    <dgm:pt modelId="{16E10F7C-EDD8-49EF-8912-3068D12299D1}" type="pres">
      <dgm:prSet presAssocID="{6A7B6E67-E8CE-4BE7-A02F-1772540EBBE2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atellite dish"/>
        </a:ext>
      </dgm:extLst>
    </dgm:pt>
    <dgm:pt modelId="{31C994FC-DAF2-4A6D-97D7-656C2911BE6F}" type="pres">
      <dgm:prSet presAssocID="{6A7B6E67-E8CE-4BE7-A02F-1772540EBBE2}" presName="spaceRect" presStyleCnt="0"/>
      <dgm:spPr/>
    </dgm:pt>
    <dgm:pt modelId="{AAEE9D1E-ADE5-4FD2-B7E9-E0C6D41C7F96}" type="pres">
      <dgm:prSet presAssocID="{6A7B6E67-E8CE-4BE7-A02F-1772540EBBE2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71AA5393-8BC9-4711-9D7C-22B0820BC3F9}" type="presOf" srcId="{DE6DA131-050A-455A-92BA-9E15FCF19E1A}" destId="{09D0155B-4316-49E1-9B18-E049C2134AEC}" srcOrd="0" destOrd="0" presId="urn:microsoft.com/office/officeart/2018/2/layout/IconLabelList"/>
    <dgm:cxn modelId="{901A4AAC-AFEC-485D-BD59-9856A8FAE8C7}" srcId="{46B8EC07-8150-4166-A17F-0A6D10D5A65D}" destId="{DE6DA131-050A-455A-92BA-9E15FCF19E1A}" srcOrd="0" destOrd="0" parTransId="{7B4AC0B0-FB8D-4DB9-9CCC-E997063A424A}" sibTransId="{F7FB6891-C2E0-4C18-8030-F70139BC7439}"/>
    <dgm:cxn modelId="{590A9DAD-BF7D-4534-B4CD-24C170FE81FB}" type="presOf" srcId="{6A7B6E67-E8CE-4BE7-A02F-1772540EBBE2}" destId="{AAEE9D1E-ADE5-4FD2-B7E9-E0C6D41C7F96}" srcOrd="0" destOrd="0" presId="urn:microsoft.com/office/officeart/2018/2/layout/IconLabelList"/>
    <dgm:cxn modelId="{569E54DA-01B4-4DCB-9AC3-ED4319918C5E}" srcId="{46B8EC07-8150-4166-A17F-0A6D10D5A65D}" destId="{6A7B6E67-E8CE-4BE7-A02F-1772540EBBE2}" srcOrd="1" destOrd="0" parTransId="{EFCEA7D3-1B54-47BC-BC4C-FE4B191158D6}" sibTransId="{1ED3B1CA-1BF5-4FF2-B0A6-582F9CCE5876}"/>
    <dgm:cxn modelId="{4060BBE8-39D1-479F-B3BB-366A25423D50}" type="presOf" srcId="{46B8EC07-8150-4166-A17F-0A6D10D5A65D}" destId="{FB2A7393-929E-476C-A892-C2A2BC22328C}" srcOrd="0" destOrd="0" presId="urn:microsoft.com/office/officeart/2018/2/layout/IconLabelList"/>
    <dgm:cxn modelId="{045779C1-14F2-4ACE-88E4-0ED1FE6DF52C}" type="presParOf" srcId="{FB2A7393-929E-476C-A892-C2A2BC22328C}" destId="{F9811169-584B-45A1-94C5-113C3779C7F1}" srcOrd="0" destOrd="0" presId="urn:microsoft.com/office/officeart/2018/2/layout/IconLabelList"/>
    <dgm:cxn modelId="{581F3C86-DCA0-4B30-8BF8-0D5F78BEE86C}" type="presParOf" srcId="{F9811169-584B-45A1-94C5-113C3779C7F1}" destId="{23FEFAB7-858D-4032-9EA5-329EB45BD136}" srcOrd="0" destOrd="0" presId="urn:microsoft.com/office/officeart/2018/2/layout/IconLabelList"/>
    <dgm:cxn modelId="{7F7DFF17-760A-4A8B-9CC6-9504FAE58F72}" type="presParOf" srcId="{F9811169-584B-45A1-94C5-113C3779C7F1}" destId="{67ACCB9E-E7CC-4D0F-8384-AFECAA81044B}" srcOrd="1" destOrd="0" presId="urn:microsoft.com/office/officeart/2018/2/layout/IconLabelList"/>
    <dgm:cxn modelId="{C5C860FE-CF11-485D-9628-121DB5267589}" type="presParOf" srcId="{F9811169-584B-45A1-94C5-113C3779C7F1}" destId="{09D0155B-4316-49E1-9B18-E049C2134AEC}" srcOrd="2" destOrd="0" presId="urn:microsoft.com/office/officeart/2018/2/layout/IconLabelList"/>
    <dgm:cxn modelId="{A47B0014-47D7-455A-A0ED-29EB999EE811}" type="presParOf" srcId="{FB2A7393-929E-476C-A892-C2A2BC22328C}" destId="{8BFB307A-2A39-4EEF-A7E5-9411D25B7347}" srcOrd="1" destOrd="0" presId="urn:microsoft.com/office/officeart/2018/2/layout/IconLabelList"/>
    <dgm:cxn modelId="{0522071E-4C9E-4EF0-A1B6-84B8FFCB6CFD}" type="presParOf" srcId="{FB2A7393-929E-476C-A892-C2A2BC22328C}" destId="{1BCE173A-8A36-4EBA-9D6B-3237F70A7FF5}" srcOrd="2" destOrd="0" presId="urn:microsoft.com/office/officeart/2018/2/layout/IconLabelList"/>
    <dgm:cxn modelId="{4105FC36-40CB-4D0E-BFA4-1B24C3F16DF6}" type="presParOf" srcId="{1BCE173A-8A36-4EBA-9D6B-3237F70A7FF5}" destId="{16E10F7C-EDD8-49EF-8912-3068D12299D1}" srcOrd="0" destOrd="0" presId="urn:microsoft.com/office/officeart/2018/2/layout/IconLabelList"/>
    <dgm:cxn modelId="{9A26C3CA-6CC4-4377-9433-FE49DD650003}" type="presParOf" srcId="{1BCE173A-8A36-4EBA-9D6B-3237F70A7FF5}" destId="{31C994FC-DAF2-4A6D-97D7-656C2911BE6F}" srcOrd="1" destOrd="0" presId="urn:microsoft.com/office/officeart/2018/2/layout/IconLabelList"/>
    <dgm:cxn modelId="{43510C47-9540-4A5E-9406-3EF6F41FC236}" type="presParOf" srcId="{1BCE173A-8A36-4EBA-9D6B-3237F70A7FF5}" destId="{AAEE9D1E-ADE5-4FD2-B7E9-E0C6D41C7F96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FEFAB7-858D-4032-9EA5-329EB45BD136}">
      <dsp:nvSpPr>
        <dsp:cNvPr id="0" name=""/>
        <dsp:cNvSpPr/>
      </dsp:nvSpPr>
      <dsp:spPr>
        <a:xfrm>
          <a:off x="2044837" y="168877"/>
          <a:ext cx="1944000" cy="1944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9D0155B-4316-49E1-9B18-E049C2134AEC}">
      <dsp:nvSpPr>
        <dsp:cNvPr id="0" name=""/>
        <dsp:cNvSpPr/>
      </dsp:nvSpPr>
      <dsp:spPr>
        <a:xfrm>
          <a:off x="856837" y="2583240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The development of our second new satellite was based on the advanced featerues</a:t>
          </a:r>
        </a:p>
      </dsp:txBody>
      <dsp:txXfrm>
        <a:off x="856837" y="2583240"/>
        <a:ext cx="4320000" cy="720000"/>
      </dsp:txXfrm>
    </dsp:sp>
    <dsp:sp modelId="{16E10F7C-EDD8-49EF-8912-3068D12299D1}">
      <dsp:nvSpPr>
        <dsp:cNvPr id="0" name=""/>
        <dsp:cNvSpPr/>
      </dsp:nvSpPr>
      <dsp:spPr>
        <a:xfrm>
          <a:off x="7120837" y="168877"/>
          <a:ext cx="1944000" cy="1944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AEE9D1E-ADE5-4FD2-B7E9-E0C6D41C7F96}">
      <dsp:nvSpPr>
        <dsp:cNvPr id="0" name=""/>
        <dsp:cNvSpPr/>
      </dsp:nvSpPr>
      <dsp:spPr>
        <a:xfrm>
          <a:off x="5932837" y="2583240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through researching of different commercial satellites.  </a:t>
          </a:r>
        </a:p>
      </dsp:txBody>
      <dsp:txXfrm>
        <a:off x="5932837" y="2583240"/>
        <a:ext cx="43200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9798E-90C4-48E6-B39B-37FF65347A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97100" y="1079500"/>
            <a:ext cx="7797799" cy="2138400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D95C8C-0A7F-40D9-A690-3D5898EFFE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08350" y="4113213"/>
            <a:ext cx="5575300" cy="1655762"/>
          </a:xfrm>
        </p:spPr>
        <p:txBody>
          <a:bodyPr/>
          <a:lstStyle>
            <a:lvl1pPr marL="0" indent="0" algn="ctr">
              <a:buNone/>
              <a:defRPr sz="2400" i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1322F3-E47A-4D6E-96A8-AB5C73BA990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1/21/24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7BF5CE-9E66-4FD5-949F-34E11607C6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EDAB7A-4032-416A-B04E-1F4878912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01C0CAB-6A03-4C6A-9FAA-219847753628}"/>
              </a:ext>
            </a:extLst>
          </p:cNvPr>
          <p:cNvCxnSpPr>
            <a:cxnSpLocks/>
          </p:cNvCxnSpPr>
          <p:nvPr/>
        </p:nvCxnSpPr>
        <p:spPr>
          <a:xfrm>
            <a:off x="5826000" y="3690871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982E0B2-AA9C-441C-A08E-A9DF9CF12116}"/>
              </a:ext>
            </a:extLst>
          </p:cNvPr>
          <p:cNvGrpSpPr/>
          <p:nvPr/>
        </p:nvGrpSpPr>
        <p:grpSpPr>
          <a:xfrm>
            <a:off x="9728046" y="4869342"/>
            <a:ext cx="1623711" cy="630920"/>
            <a:chOff x="9588346" y="4824892"/>
            <a:chExt cx="1623711" cy="630920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A4A2E074-C10D-4C57-AB72-B631E4D77102}"/>
                </a:ext>
              </a:extLst>
            </p:cNvPr>
            <p:cNvSpPr/>
            <p:nvPr/>
          </p:nvSpPr>
          <p:spPr>
            <a:xfrm rot="2700000" flipH="1">
              <a:off x="10267789" y="4452443"/>
              <a:ext cx="571820" cy="1316717"/>
            </a:xfrm>
            <a:custGeom>
              <a:avLst/>
              <a:gdLst>
                <a:gd name="connsiteX0" fmla="*/ 282417 w 571820"/>
                <a:gd name="connsiteY0" fmla="*/ 0 h 1316717"/>
                <a:gd name="connsiteX1" fmla="*/ 285910 w 571820"/>
                <a:gd name="connsiteY1" fmla="*/ 3175 h 1316717"/>
                <a:gd name="connsiteX2" fmla="*/ 287393 w 571820"/>
                <a:gd name="connsiteY2" fmla="*/ 1827 h 1316717"/>
                <a:gd name="connsiteX3" fmla="*/ 289403 w 571820"/>
                <a:gd name="connsiteY3" fmla="*/ 0 h 1316717"/>
                <a:gd name="connsiteX4" fmla="*/ 289403 w 571820"/>
                <a:gd name="connsiteY4" fmla="*/ 6349 h 1316717"/>
                <a:gd name="connsiteX5" fmla="*/ 309203 w 571820"/>
                <a:gd name="connsiteY5" fmla="*/ 24345 h 1316717"/>
                <a:gd name="connsiteX6" fmla="*/ 571820 w 571820"/>
                <a:gd name="connsiteY6" fmla="*/ 658359 h 1316717"/>
                <a:gd name="connsiteX7" fmla="*/ 309203 w 571820"/>
                <a:gd name="connsiteY7" fmla="*/ 1292372 h 1316717"/>
                <a:gd name="connsiteX8" fmla="*/ 289403 w 571820"/>
                <a:gd name="connsiteY8" fmla="*/ 1310368 h 1316717"/>
                <a:gd name="connsiteX9" fmla="*/ 289403 w 571820"/>
                <a:gd name="connsiteY9" fmla="*/ 1316717 h 1316717"/>
                <a:gd name="connsiteX10" fmla="*/ 287393 w 571820"/>
                <a:gd name="connsiteY10" fmla="*/ 1314890 h 1316717"/>
                <a:gd name="connsiteX11" fmla="*/ 285910 w 571820"/>
                <a:gd name="connsiteY11" fmla="*/ 1313542 h 1316717"/>
                <a:gd name="connsiteX12" fmla="*/ 282417 w 571820"/>
                <a:gd name="connsiteY12" fmla="*/ 1316717 h 1316717"/>
                <a:gd name="connsiteX13" fmla="*/ 282417 w 571820"/>
                <a:gd name="connsiteY13" fmla="*/ 1310367 h 1316717"/>
                <a:gd name="connsiteX14" fmla="*/ 262617 w 571820"/>
                <a:gd name="connsiteY14" fmla="*/ 1292372 h 1316717"/>
                <a:gd name="connsiteX15" fmla="*/ 0 w 571820"/>
                <a:gd name="connsiteY15" fmla="*/ 658358 h 1316717"/>
                <a:gd name="connsiteX16" fmla="*/ 262617 w 571820"/>
                <a:gd name="connsiteY16" fmla="*/ 24345 h 1316717"/>
                <a:gd name="connsiteX17" fmla="*/ 282417 w 571820"/>
                <a:gd name="connsiteY17" fmla="*/ 6349 h 1316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71820" h="1316717">
                  <a:moveTo>
                    <a:pt x="282417" y="0"/>
                  </a:moveTo>
                  <a:lnTo>
                    <a:pt x="285910" y="3175"/>
                  </a:lnTo>
                  <a:lnTo>
                    <a:pt x="287393" y="1827"/>
                  </a:lnTo>
                  <a:lnTo>
                    <a:pt x="289403" y="0"/>
                  </a:lnTo>
                  <a:lnTo>
                    <a:pt x="289403" y="6349"/>
                  </a:lnTo>
                  <a:lnTo>
                    <a:pt x="309203" y="24345"/>
                  </a:lnTo>
                  <a:cubicBezTo>
                    <a:pt x="471461" y="186603"/>
                    <a:pt x="571820" y="410761"/>
                    <a:pt x="571820" y="658359"/>
                  </a:cubicBezTo>
                  <a:cubicBezTo>
                    <a:pt x="571820" y="905956"/>
                    <a:pt x="471461" y="1130114"/>
                    <a:pt x="309203" y="1292372"/>
                  </a:cubicBezTo>
                  <a:lnTo>
                    <a:pt x="289403" y="1310368"/>
                  </a:lnTo>
                  <a:lnTo>
                    <a:pt x="289403" y="1316717"/>
                  </a:lnTo>
                  <a:lnTo>
                    <a:pt x="287393" y="1314890"/>
                  </a:lnTo>
                  <a:lnTo>
                    <a:pt x="285910" y="1313542"/>
                  </a:lnTo>
                  <a:lnTo>
                    <a:pt x="282417" y="1316717"/>
                  </a:lnTo>
                  <a:lnTo>
                    <a:pt x="282417" y="1310367"/>
                  </a:lnTo>
                  <a:lnTo>
                    <a:pt x="262617" y="1292372"/>
                  </a:lnTo>
                  <a:cubicBezTo>
                    <a:pt x="100359" y="1130113"/>
                    <a:pt x="0" y="905956"/>
                    <a:pt x="0" y="658358"/>
                  </a:cubicBezTo>
                  <a:cubicBezTo>
                    <a:pt x="0" y="410761"/>
                    <a:pt x="100359" y="186603"/>
                    <a:pt x="262617" y="24345"/>
                  </a:cubicBezTo>
                  <a:lnTo>
                    <a:pt x="282417" y="6349"/>
                  </a:ln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0B037EB3-1772-4BA8-A95A-E5DBDFEA32B0}"/>
                </a:ext>
              </a:extLst>
            </p:cNvPr>
            <p:cNvGrpSpPr/>
            <p:nvPr/>
          </p:nvGrpSpPr>
          <p:grpSpPr>
            <a:xfrm rot="2700000" flipH="1">
              <a:off x="10112436" y="4359902"/>
              <a:ext cx="571820" cy="1620000"/>
              <a:chOff x="8482785" y="4330454"/>
              <a:chExt cx="571820" cy="1620000"/>
            </a:xfrm>
          </p:grpSpPr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A1F47AC1-63D0-47F3-9728-1A0A0543494B}"/>
                  </a:ext>
                </a:extLst>
              </p:cNvPr>
              <p:cNvSpPr/>
              <p:nvPr/>
            </p:nvSpPr>
            <p:spPr>
              <a:xfrm>
                <a:off x="8482785" y="4333632"/>
                <a:ext cx="571820" cy="1311956"/>
              </a:xfrm>
              <a:custGeom>
                <a:avLst/>
                <a:gdLst>
                  <a:gd name="connsiteX0" fmla="*/ 282417 w 571820"/>
                  <a:gd name="connsiteY0" fmla="*/ 0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289403 w 571820"/>
                  <a:gd name="connsiteY4" fmla="*/ 6349 h 1316717"/>
                  <a:gd name="connsiteX5" fmla="*/ 309203 w 571820"/>
                  <a:gd name="connsiteY5" fmla="*/ 24345 h 1316717"/>
                  <a:gd name="connsiteX6" fmla="*/ 571820 w 571820"/>
                  <a:gd name="connsiteY6" fmla="*/ 658359 h 1316717"/>
                  <a:gd name="connsiteX7" fmla="*/ 309203 w 571820"/>
                  <a:gd name="connsiteY7" fmla="*/ 1292372 h 1316717"/>
                  <a:gd name="connsiteX8" fmla="*/ 289403 w 571820"/>
                  <a:gd name="connsiteY8" fmla="*/ 1310368 h 1316717"/>
                  <a:gd name="connsiteX9" fmla="*/ 289403 w 571820"/>
                  <a:gd name="connsiteY9" fmla="*/ 1316717 h 1316717"/>
                  <a:gd name="connsiteX10" fmla="*/ 287393 w 571820"/>
                  <a:gd name="connsiteY10" fmla="*/ 1314890 h 1316717"/>
                  <a:gd name="connsiteX11" fmla="*/ 285910 w 571820"/>
                  <a:gd name="connsiteY11" fmla="*/ 1313542 h 1316717"/>
                  <a:gd name="connsiteX12" fmla="*/ 282417 w 571820"/>
                  <a:gd name="connsiteY12" fmla="*/ 1316717 h 1316717"/>
                  <a:gd name="connsiteX13" fmla="*/ 282417 w 571820"/>
                  <a:gd name="connsiteY13" fmla="*/ 1310367 h 1316717"/>
                  <a:gd name="connsiteX14" fmla="*/ 262617 w 571820"/>
                  <a:gd name="connsiteY14" fmla="*/ 1292372 h 1316717"/>
                  <a:gd name="connsiteX15" fmla="*/ 0 w 571820"/>
                  <a:gd name="connsiteY15" fmla="*/ 658358 h 1316717"/>
                  <a:gd name="connsiteX16" fmla="*/ 262617 w 571820"/>
                  <a:gd name="connsiteY16" fmla="*/ 24345 h 1316717"/>
                  <a:gd name="connsiteX17" fmla="*/ 282417 w 571820"/>
                  <a:gd name="connsiteY17" fmla="*/ 6349 h 1316717"/>
                  <a:gd name="connsiteX0" fmla="*/ 282417 w 571820"/>
                  <a:gd name="connsiteY0" fmla="*/ 6349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289403 w 571820"/>
                  <a:gd name="connsiteY4" fmla="*/ 6349 h 1316717"/>
                  <a:gd name="connsiteX5" fmla="*/ 309203 w 571820"/>
                  <a:gd name="connsiteY5" fmla="*/ 24345 h 1316717"/>
                  <a:gd name="connsiteX6" fmla="*/ 571820 w 571820"/>
                  <a:gd name="connsiteY6" fmla="*/ 658359 h 1316717"/>
                  <a:gd name="connsiteX7" fmla="*/ 309203 w 571820"/>
                  <a:gd name="connsiteY7" fmla="*/ 1292372 h 1316717"/>
                  <a:gd name="connsiteX8" fmla="*/ 289403 w 571820"/>
                  <a:gd name="connsiteY8" fmla="*/ 1310368 h 1316717"/>
                  <a:gd name="connsiteX9" fmla="*/ 289403 w 571820"/>
                  <a:gd name="connsiteY9" fmla="*/ 1316717 h 1316717"/>
                  <a:gd name="connsiteX10" fmla="*/ 287393 w 571820"/>
                  <a:gd name="connsiteY10" fmla="*/ 1314890 h 1316717"/>
                  <a:gd name="connsiteX11" fmla="*/ 285910 w 571820"/>
                  <a:gd name="connsiteY11" fmla="*/ 1313542 h 1316717"/>
                  <a:gd name="connsiteX12" fmla="*/ 282417 w 571820"/>
                  <a:gd name="connsiteY12" fmla="*/ 1316717 h 1316717"/>
                  <a:gd name="connsiteX13" fmla="*/ 282417 w 571820"/>
                  <a:gd name="connsiteY13" fmla="*/ 1310367 h 1316717"/>
                  <a:gd name="connsiteX14" fmla="*/ 262617 w 571820"/>
                  <a:gd name="connsiteY14" fmla="*/ 1292372 h 1316717"/>
                  <a:gd name="connsiteX15" fmla="*/ 0 w 571820"/>
                  <a:gd name="connsiteY15" fmla="*/ 658358 h 1316717"/>
                  <a:gd name="connsiteX16" fmla="*/ 262617 w 571820"/>
                  <a:gd name="connsiteY16" fmla="*/ 24345 h 1316717"/>
                  <a:gd name="connsiteX17" fmla="*/ 282417 w 571820"/>
                  <a:gd name="connsiteY17" fmla="*/ 6349 h 1316717"/>
                  <a:gd name="connsiteX0" fmla="*/ 262617 w 571820"/>
                  <a:gd name="connsiteY0" fmla="*/ 24345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289403 w 571820"/>
                  <a:gd name="connsiteY4" fmla="*/ 6349 h 1316717"/>
                  <a:gd name="connsiteX5" fmla="*/ 309203 w 571820"/>
                  <a:gd name="connsiteY5" fmla="*/ 24345 h 1316717"/>
                  <a:gd name="connsiteX6" fmla="*/ 571820 w 571820"/>
                  <a:gd name="connsiteY6" fmla="*/ 658359 h 1316717"/>
                  <a:gd name="connsiteX7" fmla="*/ 309203 w 571820"/>
                  <a:gd name="connsiteY7" fmla="*/ 1292372 h 1316717"/>
                  <a:gd name="connsiteX8" fmla="*/ 289403 w 571820"/>
                  <a:gd name="connsiteY8" fmla="*/ 1310368 h 1316717"/>
                  <a:gd name="connsiteX9" fmla="*/ 289403 w 571820"/>
                  <a:gd name="connsiteY9" fmla="*/ 1316717 h 1316717"/>
                  <a:gd name="connsiteX10" fmla="*/ 287393 w 571820"/>
                  <a:gd name="connsiteY10" fmla="*/ 1314890 h 1316717"/>
                  <a:gd name="connsiteX11" fmla="*/ 285910 w 571820"/>
                  <a:gd name="connsiteY11" fmla="*/ 1313542 h 1316717"/>
                  <a:gd name="connsiteX12" fmla="*/ 282417 w 571820"/>
                  <a:gd name="connsiteY12" fmla="*/ 1316717 h 1316717"/>
                  <a:gd name="connsiteX13" fmla="*/ 282417 w 571820"/>
                  <a:gd name="connsiteY13" fmla="*/ 1310367 h 1316717"/>
                  <a:gd name="connsiteX14" fmla="*/ 262617 w 571820"/>
                  <a:gd name="connsiteY14" fmla="*/ 1292372 h 1316717"/>
                  <a:gd name="connsiteX15" fmla="*/ 0 w 571820"/>
                  <a:gd name="connsiteY15" fmla="*/ 658358 h 1316717"/>
                  <a:gd name="connsiteX16" fmla="*/ 262617 w 571820"/>
                  <a:gd name="connsiteY16" fmla="*/ 24345 h 1316717"/>
                  <a:gd name="connsiteX0" fmla="*/ 262617 w 571820"/>
                  <a:gd name="connsiteY0" fmla="*/ 24345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309203 w 571820"/>
                  <a:gd name="connsiteY4" fmla="*/ 24345 h 1316717"/>
                  <a:gd name="connsiteX5" fmla="*/ 571820 w 571820"/>
                  <a:gd name="connsiteY5" fmla="*/ 658359 h 1316717"/>
                  <a:gd name="connsiteX6" fmla="*/ 309203 w 571820"/>
                  <a:gd name="connsiteY6" fmla="*/ 1292372 h 1316717"/>
                  <a:gd name="connsiteX7" fmla="*/ 289403 w 571820"/>
                  <a:gd name="connsiteY7" fmla="*/ 1310368 h 1316717"/>
                  <a:gd name="connsiteX8" fmla="*/ 289403 w 571820"/>
                  <a:gd name="connsiteY8" fmla="*/ 1316717 h 1316717"/>
                  <a:gd name="connsiteX9" fmla="*/ 287393 w 571820"/>
                  <a:gd name="connsiteY9" fmla="*/ 1314890 h 1316717"/>
                  <a:gd name="connsiteX10" fmla="*/ 285910 w 571820"/>
                  <a:gd name="connsiteY10" fmla="*/ 1313542 h 1316717"/>
                  <a:gd name="connsiteX11" fmla="*/ 282417 w 571820"/>
                  <a:gd name="connsiteY11" fmla="*/ 1316717 h 1316717"/>
                  <a:gd name="connsiteX12" fmla="*/ 282417 w 571820"/>
                  <a:gd name="connsiteY12" fmla="*/ 1310367 h 1316717"/>
                  <a:gd name="connsiteX13" fmla="*/ 262617 w 571820"/>
                  <a:gd name="connsiteY13" fmla="*/ 1292372 h 1316717"/>
                  <a:gd name="connsiteX14" fmla="*/ 0 w 571820"/>
                  <a:gd name="connsiteY14" fmla="*/ 658358 h 1316717"/>
                  <a:gd name="connsiteX15" fmla="*/ 262617 w 571820"/>
                  <a:gd name="connsiteY15" fmla="*/ 24345 h 1316717"/>
                  <a:gd name="connsiteX0" fmla="*/ 262617 w 571820"/>
                  <a:gd name="connsiteY0" fmla="*/ 22518 h 1314890"/>
                  <a:gd name="connsiteX1" fmla="*/ 285910 w 571820"/>
                  <a:gd name="connsiteY1" fmla="*/ 1348 h 1314890"/>
                  <a:gd name="connsiteX2" fmla="*/ 287393 w 571820"/>
                  <a:gd name="connsiteY2" fmla="*/ 0 h 1314890"/>
                  <a:gd name="connsiteX3" fmla="*/ 309203 w 571820"/>
                  <a:gd name="connsiteY3" fmla="*/ 22518 h 1314890"/>
                  <a:gd name="connsiteX4" fmla="*/ 571820 w 571820"/>
                  <a:gd name="connsiteY4" fmla="*/ 656532 h 1314890"/>
                  <a:gd name="connsiteX5" fmla="*/ 309203 w 571820"/>
                  <a:gd name="connsiteY5" fmla="*/ 1290545 h 1314890"/>
                  <a:gd name="connsiteX6" fmla="*/ 289403 w 571820"/>
                  <a:gd name="connsiteY6" fmla="*/ 1308541 h 1314890"/>
                  <a:gd name="connsiteX7" fmla="*/ 289403 w 571820"/>
                  <a:gd name="connsiteY7" fmla="*/ 1314890 h 1314890"/>
                  <a:gd name="connsiteX8" fmla="*/ 287393 w 571820"/>
                  <a:gd name="connsiteY8" fmla="*/ 1313063 h 1314890"/>
                  <a:gd name="connsiteX9" fmla="*/ 285910 w 571820"/>
                  <a:gd name="connsiteY9" fmla="*/ 1311715 h 1314890"/>
                  <a:gd name="connsiteX10" fmla="*/ 282417 w 571820"/>
                  <a:gd name="connsiteY10" fmla="*/ 1314890 h 1314890"/>
                  <a:gd name="connsiteX11" fmla="*/ 282417 w 571820"/>
                  <a:gd name="connsiteY11" fmla="*/ 1308540 h 1314890"/>
                  <a:gd name="connsiteX12" fmla="*/ 262617 w 571820"/>
                  <a:gd name="connsiteY12" fmla="*/ 1290545 h 1314890"/>
                  <a:gd name="connsiteX13" fmla="*/ 0 w 571820"/>
                  <a:gd name="connsiteY13" fmla="*/ 656531 h 1314890"/>
                  <a:gd name="connsiteX14" fmla="*/ 262617 w 571820"/>
                  <a:gd name="connsiteY14" fmla="*/ 22518 h 1314890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85910 w 571820"/>
                  <a:gd name="connsiteY8" fmla="*/ 1310367 h 1313542"/>
                  <a:gd name="connsiteX9" fmla="*/ 282417 w 571820"/>
                  <a:gd name="connsiteY9" fmla="*/ 1313542 h 1313542"/>
                  <a:gd name="connsiteX10" fmla="*/ 282417 w 571820"/>
                  <a:gd name="connsiteY10" fmla="*/ 1307192 h 1313542"/>
                  <a:gd name="connsiteX11" fmla="*/ 262617 w 571820"/>
                  <a:gd name="connsiteY11" fmla="*/ 1289197 h 1313542"/>
                  <a:gd name="connsiteX12" fmla="*/ 0 w 571820"/>
                  <a:gd name="connsiteY12" fmla="*/ 655183 h 1313542"/>
                  <a:gd name="connsiteX13" fmla="*/ 262617 w 571820"/>
                  <a:gd name="connsiteY13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85910 w 571820"/>
                  <a:gd name="connsiteY8" fmla="*/ 1310367 h 1313542"/>
                  <a:gd name="connsiteX9" fmla="*/ 282417 w 571820"/>
                  <a:gd name="connsiteY9" fmla="*/ 1313542 h 1313542"/>
                  <a:gd name="connsiteX10" fmla="*/ 262617 w 571820"/>
                  <a:gd name="connsiteY10" fmla="*/ 1289197 h 1313542"/>
                  <a:gd name="connsiteX11" fmla="*/ 0 w 571820"/>
                  <a:gd name="connsiteY11" fmla="*/ 655183 h 1313542"/>
                  <a:gd name="connsiteX12" fmla="*/ 262617 w 571820"/>
                  <a:gd name="connsiteY12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85910 w 571820"/>
                  <a:gd name="connsiteY8" fmla="*/ 1310367 h 1313542"/>
                  <a:gd name="connsiteX9" fmla="*/ 262617 w 571820"/>
                  <a:gd name="connsiteY9" fmla="*/ 1289197 h 1313542"/>
                  <a:gd name="connsiteX10" fmla="*/ 0 w 571820"/>
                  <a:gd name="connsiteY10" fmla="*/ 655183 h 1313542"/>
                  <a:gd name="connsiteX11" fmla="*/ 262617 w 571820"/>
                  <a:gd name="connsiteY11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62617 w 571820"/>
                  <a:gd name="connsiteY8" fmla="*/ 1289197 h 1313542"/>
                  <a:gd name="connsiteX9" fmla="*/ 0 w 571820"/>
                  <a:gd name="connsiteY9" fmla="*/ 655183 h 1313542"/>
                  <a:gd name="connsiteX10" fmla="*/ 262617 w 571820"/>
                  <a:gd name="connsiteY10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62617 w 571820"/>
                  <a:gd name="connsiteY7" fmla="*/ 1289197 h 1313542"/>
                  <a:gd name="connsiteX8" fmla="*/ 0 w 571820"/>
                  <a:gd name="connsiteY8" fmla="*/ 655183 h 1313542"/>
                  <a:gd name="connsiteX9" fmla="*/ 262617 w 571820"/>
                  <a:gd name="connsiteY9" fmla="*/ 21170 h 1313542"/>
                  <a:gd name="connsiteX0" fmla="*/ 262617 w 571820"/>
                  <a:gd name="connsiteY0" fmla="*/ 21170 h 1364739"/>
                  <a:gd name="connsiteX1" fmla="*/ 285910 w 571820"/>
                  <a:gd name="connsiteY1" fmla="*/ 0 h 1364739"/>
                  <a:gd name="connsiteX2" fmla="*/ 309203 w 571820"/>
                  <a:gd name="connsiteY2" fmla="*/ 21170 h 1364739"/>
                  <a:gd name="connsiteX3" fmla="*/ 571820 w 571820"/>
                  <a:gd name="connsiteY3" fmla="*/ 655184 h 1364739"/>
                  <a:gd name="connsiteX4" fmla="*/ 309203 w 571820"/>
                  <a:gd name="connsiteY4" fmla="*/ 1289197 h 1364739"/>
                  <a:gd name="connsiteX5" fmla="*/ 289403 w 571820"/>
                  <a:gd name="connsiteY5" fmla="*/ 1307193 h 1364739"/>
                  <a:gd name="connsiteX6" fmla="*/ 177485 w 571820"/>
                  <a:gd name="connsiteY6" fmla="*/ 1364739 h 1364739"/>
                  <a:gd name="connsiteX7" fmla="*/ 262617 w 571820"/>
                  <a:gd name="connsiteY7" fmla="*/ 1289197 h 1364739"/>
                  <a:gd name="connsiteX8" fmla="*/ 0 w 571820"/>
                  <a:gd name="connsiteY8" fmla="*/ 655183 h 1364739"/>
                  <a:gd name="connsiteX9" fmla="*/ 262617 w 571820"/>
                  <a:gd name="connsiteY9" fmla="*/ 21170 h 1364739"/>
                  <a:gd name="connsiteX0" fmla="*/ 262617 w 571820"/>
                  <a:gd name="connsiteY0" fmla="*/ 21170 h 1364739"/>
                  <a:gd name="connsiteX1" fmla="*/ 285910 w 571820"/>
                  <a:gd name="connsiteY1" fmla="*/ 0 h 1364739"/>
                  <a:gd name="connsiteX2" fmla="*/ 309203 w 571820"/>
                  <a:gd name="connsiteY2" fmla="*/ 21170 h 1364739"/>
                  <a:gd name="connsiteX3" fmla="*/ 571820 w 571820"/>
                  <a:gd name="connsiteY3" fmla="*/ 655184 h 1364739"/>
                  <a:gd name="connsiteX4" fmla="*/ 309203 w 571820"/>
                  <a:gd name="connsiteY4" fmla="*/ 1289197 h 1364739"/>
                  <a:gd name="connsiteX5" fmla="*/ 285832 w 571820"/>
                  <a:gd name="connsiteY5" fmla="*/ 1311956 h 1364739"/>
                  <a:gd name="connsiteX6" fmla="*/ 177485 w 571820"/>
                  <a:gd name="connsiteY6" fmla="*/ 1364739 h 1364739"/>
                  <a:gd name="connsiteX7" fmla="*/ 262617 w 571820"/>
                  <a:gd name="connsiteY7" fmla="*/ 1289197 h 1364739"/>
                  <a:gd name="connsiteX8" fmla="*/ 0 w 571820"/>
                  <a:gd name="connsiteY8" fmla="*/ 655183 h 1364739"/>
                  <a:gd name="connsiteX9" fmla="*/ 262617 w 571820"/>
                  <a:gd name="connsiteY9" fmla="*/ 21170 h 1364739"/>
                  <a:gd name="connsiteX0" fmla="*/ 262617 w 571820"/>
                  <a:gd name="connsiteY0" fmla="*/ 21170 h 1311956"/>
                  <a:gd name="connsiteX1" fmla="*/ 285910 w 571820"/>
                  <a:gd name="connsiteY1" fmla="*/ 0 h 1311956"/>
                  <a:gd name="connsiteX2" fmla="*/ 309203 w 571820"/>
                  <a:gd name="connsiteY2" fmla="*/ 21170 h 1311956"/>
                  <a:gd name="connsiteX3" fmla="*/ 571820 w 571820"/>
                  <a:gd name="connsiteY3" fmla="*/ 655184 h 1311956"/>
                  <a:gd name="connsiteX4" fmla="*/ 309203 w 571820"/>
                  <a:gd name="connsiteY4" fmla="*/ 1289197 h 1311956"/>
                  <a:gd name="connsiteX5" fmla="*/ 285832 w 571820"/>
                  <a:gd name="connsiteY5" fmla="*/ 1311956 h 1311956"/>
                  <a:gd name="connsiteX6" fmla="*/ 262617 w 571820"/>
                  <a:gd name="connsiteY6" fmla="*/ 1289197 h 1311956"/>
                  <a:gd name="connsiteX7" fmla="*/ 0 w 571820"/>
                  <a:gd name="connsiteY7" fmla="*/ 655183 h 1311956"/>
                  <a:gd name="connsiteX8" fmla="*/ 262617 w 571820"/>
                  <a:gd name="connsiteY8" fmla="*/ 21170 h 1311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71820" h="1311956">
                    <a:moveTo>
                      <a:pt x="262617" y="21170"/>
                    </a:moveTo>
                    <a:lnTo>
                      <a:pt x="285910" y="0"/>
                    </a:lnTo>
                    <a:lnTo>
                      <a:pt x="309203" y="21170"/>
                    </a:lnTo>
                    <a:cubicBezTo>
                      <a:pt x="471461" y="183428"/>
                      <a:pt x="571820" y="407586"/>
                      <a:pt x="571820" y="655184"/>
                    </a:cubicBezTo>
                    <a:cubicBezTo>
                      <a:pt x="571820" y="902781"/>
                      <a:pt x="471461" y="1126939"/>
                      <a:pt x="309203" y="1289197"/>
                    </a:cubicBezTo>
                    <a:lnTo>
                      <a:pt x="285832" y="1311956"/>
                    </a:lnTo>
                    <a:lnTo>
                      <a:pt x="262617" y="1289197"/>
                    </a:lnTo>
                    <a:cubicBezTo>
                      <a:pt x="100359" y="1126938"/>
                      <a:pt x="0" y="902781"/>
                      <a:pt x="0" y="655183"/>
                    </a:cubicBezTo>
                    <a:cubicBezTo>
                      <a:pt x="0" y="407586"/>
                      <a:pt x="100359" y="183428"/>
                      <a:pt x="262617" y="21170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803A57D6-0C36-4560-A08A-16768551EF6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68695" y="4330454"/>
                <a:ext cx="0" cy="16200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5005339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B794F-0C7D-47A6-A355-9B54F3A08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518BEFC-5F95-43C3-A662-CF24426CB3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79500" y="1790700"/>
            <a:ext cx="10026650" cy="39782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020A41-C226-41AB-8766-C9BF3E9BF9D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1/21/24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7795E9-017B-4505-810D-A5F553A56B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6A1BD-3429-4C11-B230-8AD083EC3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9944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A11CA2-18BF-408B-A40C-B43A0A7B80F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899079" y="1079500"/>
            <a:ext cx="1292662" cy="4689476"/>
          </a:xfrm>
        </p:spPr>
        <p:txBody>
          <a:bodyPr vert="eaVer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E424B6-12FC-41A1-AF7C-7E3931D972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79499" y="1079500"/>
            <a:ext cx="8495943" cy="468947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5CF957-F921-48CF-97FE-91190C1AE9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1/21/24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53F49D-6E0C-47F7-BAAD-A427913DC4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38A122-F390-46CF-BECF-3AE05CA58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2259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EA217A-A229-4751-8D09-0CAD914F6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9DEA33-60C3-4B28-B3EF-E93D6D46A3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7D3B28-C66B-4279-AB67-2BC1D01239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1/21/24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28FF39-A0DA-4F77-9297-B83C86B575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D7D65A-9D4E-42F6-A8BF-1EEAFB180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0933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017BB-B242-4CC6-887C-83E08CE2D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500" y="2252663"/>
            <a:ext cx="4457700" cy="2349500"/>
          </a:xfrm>
        </p:spPr>
        <p:txBody>
          <a:bodyPr anchor="ctr" anchorCtr="0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695823-EA83-493F-8FEC-C72B5B9CF2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54800" y="2252664"/>
            <a:ext cx="4451348" cy="2349500"/>
          </a:xfrm>
        </p:spPr>
        <p:txBody>
          <a:bodyPr anchor="ctr" anchorCtr="0"/>
          <a:lstStyle>
            <a:lvl1pPr marL="0" indent="0">
              <a:buNone/>
              <a:defRPr sz="2400" i="1">
                <a:solidFill>
                  <a:schemeClr val="tx1">
                    <a:alpha val="7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E08E54-36BB-4AB4-BE1F-5FA8207BEAF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1/21/24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453A6A-C55A-40A1-A3BB-DB417047F5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D6E656-7AC0-4BD3-AFE5-4B5122E2F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9ABE19D-0B51-4388-93D1-0CD6B767115D}"/>
              </a:ext>
            </a:extLst>
          </p:cNvPr>
          <p:cNvGrpSpPr/>
          <p:nvPr/>
        </p:nvGrpSpPr>
        <p:grpSpPr>
          <a:xfrm>
            <a:off x="999771" y="932104"/>
            <a:ext cx="913428" cy="1032464"/>
            <a:chOff x="999771" y="932104"/>
            <a:chExt cx="913428" cy="1032464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46226ED6-7133-4222-9552-0EA4B1B3C9FB}"/>
                </a:ext>
              </a:extLst>
            </p:cNvPr>
            <p:cNvGrpSpPr/>
            <p:nvPr/>
          </p:nvGrpSpPr>
          <p:grpSpPr>
            <a:xfrm rot="8100000" flipV="1">
              <a:off x="1047457" y="1290386"/>
              <a:ext cx="865742" cy="628383"/>
              <a:chOff x="558167" y="958515"/>
              <a:chExt cx="865742" cy="628383"/>
            </a:xfrm>
            <a:solidFill>
              <a:schemeClr val="accent3"/>
            </a:solidFill>
          </p:grpSpPr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BE810E40-D42F-4034-93BA-54446465D20B}"/>
                  </a:ext>
                </a:extLst>
              </p:cNvPr>
              <p:cNvSpPr/>
              <p:nvPr/>
            </p:nvSpPr>
            <p:spPr>
              <a:xfrm rot="8100000" flipH="1">
                <a:off x="558167" y="1122160"/>
                <a:ext cx="464738" cy="464738"/>
              </a:xfrm>
              <a:custGeom>
                <a:avLst/>
                <a:gdLst>
                  <a:gd name="connsiteX0" fmla="*/ 446142 w 464738"/>
                  <a:gd name="connsiteY0" fmla="*/ 464738 h 464738"/>
                  <a:gd name="connsiteX1" fmla="*/ 130673 w 464738"/>
                  <a:gd name="connsiteY1" fmla="*/ 334066 h 464738"/>
                  <a:gd name="connsiteX2" fmla="*/ 0 w 464738"/>
                  <a:gd name="connsiteY2" fmla="*/ 18596 h 464738"/>
                  <a:gd name="connsiteX3" fmla="*/ 836 w 464738"/>
                  <a:gd name="connsiteY3" fmla="*/ 1089 h 464738"/>
                  <a:gd name="connsiteX4" fmla="*/ 606 w 464738"/>
                  <a:gd name="connsiteY4" fmla="*/ 859 h 464738"/>
                  <a:gd name="connsiteX5" fmla="*/ 848 w 464738"/>
                  <a:gd name="connsiteY5" fmla="*/ 848 h 464738"/>
                  <a:gd name="connsiteX6" fmla="*/ 859 w 464738"/>
                  <a:gd name="connsiteY6" fmla="*/ 606 h 464738"/>
                  <a:gd name="connsiteX7" fmla="*/ 1089 w 464738"/>
                  <a:gd name="connsiteY7" fmla="*/ 836 h 464738"/>
                  <a:gd name="connsiteX8" fmla="*/ 18596 w 464738"/>
                  <a:gd name="connsiteY8" fmla="*/ 0 h 464738"/>
                  <a:gd name="connsiteX9" fmla="*/ 334066 w 464738"/>
                  <a:gd name="connsiteY9" fmla="*/ 130672 h 464738"/>
                  <a:gd name="connsiteX10" fmla="*/ 464738 w 464738"/>
                  <a:gd name="connsiteY10" fmla="*/ 446142 h 464738"/>
                  <a:gd name="connsiteX11" fmla="*/ 463902 w 464738"/>
                  <a:gd name="connsiteY11" fmla="*/ 463650 h 464738"/>
                  <a:gd name="connsiteX12" fmla="*/ 464132 w 464738"/>
                  <a:gd name="connsiteY12" fmla="*/ 463880 h 464738"/>
                  <a:gd name="connsiteX13" fmla="*/ 463891 w 464738"/>
                  <a:gd name="connsiteY13" fmla="*/ 463892 h 464738"/>
                  <a:gd name="connsiteX14" fmla="*/ 463879 w 464738"/>
                  <a:gd name="connsiteY14" fmla="*/ 464132 h 464738"/>
                  <a:gd name="connsiteX15" fmla="*/ 463650 w 464738"/>
                  <a:gd name="connsiteY15" fmla="*/ 463903 h 46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64738" h="464738">
                    <a:moveTo>
                      <a:pt x="446142" y="464738"/>
                    </a:moveTo>
                    <a:cubicBezTo>
                      <a:pt x="331965" y="464738"/>
                      <a:pt x="217787" y="421181"/>
                      <a:pt x="130673" y="334066"/>
                    </a:cubicBezTo>
                    <a:cubicBezTo>
                      <a:pt x="43558" y="246952"/>
                      <a:pt x="1" y="132774"/>
                      <a:pt x="0" y="18596"/>
                    </a:cubicBezTo>
                    <a:lnTo>
                      <a:pt x="836" y="1089"/>
                    </a:lnTo>
                    <a:lnTo>
                      <a:pt x="606" y="859"/>
                    </a:lnTo>
                    <a:lnTo>
                      <a:pt x="848" y="848"/>
                    </a:lnTo>
                    <a:lnTo>
                      <a:pt x="859" y="606"/>
                    </a:lnTo>
                    <a:lnTo>
                      <a:pt x="1089" y="836"/>
                    </a:lnTo>
                    <a:lnTo>
                      <a:pt x="18596" y="0"/>
                    </a:lnTo>
                    <a:cubicBezTo>
                      <a:pt x="132774" y="0"/>
                      <a:pt x="246951" y="43557"/>
                      <a:pt x="334066" y="130672"/>
                    </a:cubicBezTo>
                    <a:cubicBezTo>
                      <a:pt x="421181" y="217787"/>
                      <a:pt x="464738" y="331964"/>
                      <a:pt x="464738" y="446142"/>
                    </a:cubicBezTo>
                    <a:lnTo>
                      <a:pt x="463902" y="463650"/>
                    </a:lnTo>
                    <a:lnTo>
                      <a:pt x="464132" y="463880"/>
                    </a:lnTo>
                    <a:lnTo>
                      <a:pt x="463891" y="463892"/>
                    </a:lnTo>
                    <a:lnTo>
                      <a:pt x="463879" y="464132"/>
                    </a:lnTo>
                    <a:lnTo>
                      <a:pt x="463650" y="463903"/>
                    </a:lnTo>
                    <a:close/>
                  </a:path>
                </a:pathLst>
              </a:custGeom>
              <a:solidFill>
                <a:schemeClr val="accent4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60F6BFC2-CA89-42B8-8A5A-E9F26BA87FBB}"/>
                  </a:ext>
                </a:extLst>
              </p:cNvPr>
              <p:cNvSpPr/>
              <p:nvPr/>
            </p:nvSpPr>
            <p:spPr>
              <a:xfrm rot="5400000" flipH="1">
                <a:off x="959170" y="958515"/>
                <a:ext cx="464739" cy="464739"/>
              </a:xfrm>
              <a:custGeom>
                <a:avLst/>
                <a:gdLst>
                  <a:gd name="connsiteX0" fmla="*/ 464132 w 464739"/>
                  <a:gd name="connsiteY0" fmla="*/ 463881 h 464739"/>
                  <a:gd name="connsiteX1" fmla="*/ 463891 w 464739"/>
                  <a:gd name="connsiteY1" fmla="*/ 463892 h 464739"/>
                  <a:gd name="connsiteX2" fmla="*/ 463880 w 464739"/>
                  <a:gd name="connsiteY2" fmla="*/ 464132 h 464739"/>
                  <a:gd name="connsiteX3" fmla="*/ 463651 w 464739"/>
                  <a:gd name="connsiteY3" fmla="*/ 463904 h 464739"/>
                  <a:gd name="connsiteX4" fmla="*/ 446142 w 464739"/>
                  <a:gd name="connsiteY4" fmla="*/ 464739 h 464739"/>
                  <a:gd name="connsiteX5" fmla="*/ 130673 w 464739"/>
                  <a:gd name="connsiteY5" fmla="*/ 334067 h 464739"/>
                  <a:gd name="connsiteX6" fmla="*/ 0 w 464739"/>
                  <a:gd name="connsiteY6" fmla="*/ 18597 h 464739"/>
                  <a:gd name="connsiteX7" fmla="*/ 836 w 464739"/>
                  <a:gd name="connsiteY7" fmla="*/ 1089 h 464739"/>
                  <a:gd name="connsiteX8" fmla="*/ 607 w 464739"/>
                  <a:gd name="connsiteY8" fmla="*/ 859 h 464739"/>
                  <a:gd name="connsiteX9" fmla="*/ 848 w 464739"/>
                  <a:gd name="connsiteY9" fmla="*/ 848 h 464739"/>
                  <a:gd name="connsiteX10" fmla="*/ 859 w 464739"/>
                  <a:gd name="connsiteY10" fmla="*/ 607 h 464739"/>
                  <a:gd name="connsiteX11" fmla="*/ 1089 w 464739"/>
                  <a:gd name="connsiteY11" fmla="*/ 836 h 464739"/>
                  <a:gd name="connsiteX12" fmla="*/ 18597 w 464739"/>
                  <a:gd name="connsiteY12" fmla="*/ 0 h 464739"/>
                  <a:gd name="connsiteX13" fmla="*/ 334067 w 464739"/>
                  <a:gd name="connsiteY13" fmla="*/ 130672 h 464739"/>
                  <a:gd name="connsiteX14" fmla="*/ 464739 w 464739"/>
                  <a:gd name="connsiteY14" fmla="*/ 446142 h 464739"/>
                  <a:gd name="connsiteX15" fmla="*/ 463903 w 464739"/>
                  <a:gd name="connsiteY15" fmla="*/ 463652 h 464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64739" h="464739">
                    <a:moveTo>
                      <a:pt x="464132" y="463881"/>
                    </a:moveTo>
                    <a:lnTo>
                      <a:pt x="463891" y="463892"/>
                    </a:lnTo>
                    <a:lnTo>
                      <a:pt x="463880" y="464132"/>
                    </a:lnTo>
                    <a:lnTo>
                      <a:pt x="463651" y="463904"/>
                    </a:lnTo>
                    <a:lnTo>
                      <a:pt x="446142" y="464739"/>
                    </a:lnTo>
                    <a:cubicBezTo>
                      <a:pt x="331965" y="464739"/>
                      <a:pt x="217787" y="421182"/>
                      <a:pt x="130673" y="334067"/>
                    </a:cubicBezTo>
                    <a:cubicBezTo>
                      <a:pt x="43558" y="246953"/>
                      <a:pt x="1" y="132775"/>
                      <a:pt x="0" y="18597"/>
                    </a:cubicBezTo>
                    <a:lnTo>
                      <a:pt x="836" y="1089"/>
                    </a:lnTo>
                    <a:lnTo>
                      <a:pt x="607" y="859"/>
                    </a:lnTo>
                    <a:lnTo>
                      <a:pt x="848" y="848"/>
                    </a:lnTo>
                    <a:lnTo>
                      <a:pt x="859" y="607"/>
                    </a:lnTo>
                    <a:lnTo>
                      <a:pt x="1089" y="836"/>
                    </a:lnTo>
                    <a:lnTo>
                      <a:pt x="18597" y="0"/>
                    </a:lnTo>
                    <a:cubicBezTo>
                      <a:pt x="132775" y="0"/>
                      <a:pt x="246952" y="43557"/>
                      <a:pt x="334067" y="130672"/>
                    </a:cubicBezTo>
                    <a:cubicBezTo>
                      <a:pt x="421182" y="217787"/>
                      <a:pt x="464739" y="331964"/>
                      <a:pt x="464739" y="446142"/>
                    </a:cubicBezTo>
                    <a:lnTo>
                      <a:pt x="463903" y="463652"/>
                    </a:lnTo>
                    <a:close/>
                  </a:path>
                </a:pathLst>
              </a:custGeom>
              <a:solidFill>
                <a:schemeClr val="accent4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1CA36485-DC1D-48C9-91B2-425DBC66D471}"/>
                </a:ext>
              </a:extLst>
            </p:cNvPr>
            <p:cNvGrpSpPr/>
            <p:nvPr/>
          </p:nvGrpSpPr>
          <p:grpSpPr>
            <a:xfrm rot="10800000" flipH="1" flipV="1">
              <a:off x="999771" y="932104"/>
              <a:ext cx="864005" cy="1032464"/>
              <a:chOff x="2207971" y="2384401"/>
              <a:chExt cx="864005" cy="1032464"/>
            </a:xfrm>
          </p:grpSpPr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0ACF276E-196C-4923-B7D1-48A8E6A1669C}"/>
                  </a:ext>
                </a:extLst>
              </p:cNvPr>
              <p:cNvSpPr/>
              <p:nvPr/>
            </p:nvSpPr>
            <p:spPr>
              <a:xfrm rot="13500000">
                <a:off x="2207971" y="2856305"/>
                <a:ext cx="464739" cy="464739"/>
              </a:xfrm>
              <a:custGeom>
                <a:avLst/>
                <a:gdLst>
                  <a:gd name="connsiteX0" fmla="*/ 464132 w 464739"/>
                  <a:gd name="connsiteY0" fmla="*/ 463881 h 464739"/>
                  <a:gd name="connsiteX1" fmla="*/ 463891 w 464739"/>
                  <a:gd name="connsiteY1" fmla="*/ 463892 h 464739"/>
                  <a:gd name="connsiteX2" fmla="*/ 463880 w 464739"/>
                  <a:gd name="connsiteY2" fmla="*/ 464132 h 464739"/>
                  <a:gd name="connsiteX3" fmla="*/ 463651 w 464739"/>
                  <a:gd name="connsiteY3" fmla="*/ 463904 h 464739"/>
                  <a:gd name="connsiteX4" fmla="*/ 446142 w 464739"/>
                  <a:gd name="connsiteY4" fmla="*/ 464739 h 464739"/>
                  <a:gd name="connsiteX5" fmla="*/ 130673 w 464739"/>
                  <a:gd name="connsiteY5" fmla="*/ 334067 h 464739"/>
                  <a:gd name="connsiteX6" fmla="*/ 0 w 464739"/>
                  <a:gd name="connsiteY6" fmla="*/ 18597 h 464739"/>
                  <a:gd name="connsiteX7" fmla="*/ 836 w 464739"/>
                  <a:gd name="connsiteY7" fmla="*/ 1089 h 464739"/>
                  <a:gd name="connsiteX8" fmla="*/ 607 w 464739"/>
                  <a:gd name="connsiteY8" fmla="*/ 859 h 464739"/>
                  <a:gd name="connsiteX9" fmla="*/ 848 w 464739"/>
                  <a:gd name="connsiteY9" fmla="*/ 848 h 464739"/>
                  <a:gd name="connsiteX10" fmla="*/ 859 w 464739"/>
                  <a:gd name="connsiteY10" fmla="*/ 607 h 464739"/>
                  <a:gd name="connsiteX11" fmla="*/ 1089 w 464739"/>
                  <a:gd name="connsiteY11" fmla="*/ 836 h 464739"/>
                  <a:gd name="connsiteX12" fmla="*/ 18597 w 464739"/>
                  <a:gd name="connsiteY12" fmla="*/ 0 h 464739"/>
                  <a:gd name="connsiteX13" fmla="*/ 334067 w 464739"/>
                  <a:gd name="connsiteY13" fmla="*/ 130672 h 464739"/>
                  <a:gd name="connsiteX14" fmla="*/ 464739 w 464739"/>
                  <a:gd name="connsiteY14" fmla="*/ 446142 h 464739"/>
                  <a:gd name="connsiteX15" fmla="*/ 463903 w 464739"/>
                  <a:gd name="connsiteY15" fmla="*/ 463652 h 464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64739" h="464739">
                    <a:moveTo>
                      <a:pt x="464132" y="463881"/>
                    </a:moveTo>
                    <a:lnTo>
                      <a:pt x="463891" y="463892"/>
                    </a:lnTo>
                    <a:lnTo>
                      <a:pt x="463880" y="464132"/>
                    </a:lnTo>
                    <a:lnTo>
                      <a:pt x="463651" y="463904"/>
                    </a:lnTo>
                    <a:lnTo>
                      <a:pt x="446142" y="464739"/>
                    </a:lnTo>
                    <a:cubicBezTo>
                      <a:pt x="331965" y="464739"/>
                      <a:pt x="217787" y="421182"/>
                      <a:pt x="130673" y="334067"/>
                    </a:cubicBezTo>
                    <a:cubicBezTo>
                      <a:pt x="43558" y="246953"/>
                      <a:pt x="1" y="132775"/>
                      <a:pt x="0" y="18597"/>
                    </a:cubicBezTo>
                    <a:lnTo>
                      <a:pt x="836" y="1089"/>
                    </a:lnTo>
                    <a:lnTo>
                      <a:pt x="607" y="859"/>
                    </a:lnTo>
                    <a:lnTo>
                      <a:pt x="848" y="848"/>
                    </a:lnTo>
                    <a:lnTo>
                      <a:pt x="859" y="607"/>
                    </a:lnTo>
                    <a:lnTo>
                      <a:pt x="1089" y="836"/>
                    </a:lnTo>
                    <a:lnTo>
                      <a:pt x="18597" y="0"/>
                    </a:lnTo>
                    <a:cubicBezTo>
                      <a:pt x="132775" y="0"/>
                      <a:pt x="246952" y="43557"/>
                      <a:pt x="334067" y="130672"/>
                    </a:cubicBezTo>
                    <a:cubicBezTo>
                      <a:pt x="421182" y="217787"/>
                      <a:pt x="464739" y="331964"/>
                      <a:pt x="464739" y="446142"/>
                    </a:cubicBezTo>
                    <a:lnTo>
                      <a:pt x="463903" y="463652"/>
                    </a:ln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FFE3686C-DFF6-4995-81B8-FA38F5BB0401}"/>
                  </a:ext>
                </a:extLst>
              </p:cNvPr>
              <p:cNvSpPr/>
              <p:nvPr/>
            </p:nvSpPr>
            <p:spPr>
              <a:xfrm rot="10800000">
                <a:off x="2607238" y="2688467"/>
                <a:ext cx="464738" cy="464738"/>
              </a:xfrm>
              <a:custGeom>
                <a:avLst/>
                <a:gdLst>
                  <a:gd name="connsiteX0" fmla="*/ 446142 w 464738"/>
                  <a:gd name="connsiteY0" fmla="*/ 464738 h 464738"/>
                  <a:gd name="connsiteX1" fmla="*/ 130673 w 464738"/>
                  <a:gd name="connsiteY1" fmla="*/ 334066 h 464738"/>
                  <a:gd name="connsiteX2" fmla="*/ 0 w 464738"/>
                  <a:gd name="connsiteY2" fmla="*/ 18596 h 464738"/>
                  <a:gd name="connsiteX3" fmla="*/ 836 w 464738"/>
                  <a:gd name="connsiteY3" fmla="*/ 1089 h 464738"/>
                  <a:gd name="connsiteX4" fmla="*/ 606 w 464738"/>
                  <a:gd name="connsiteY4" fmla="*/ 859 h 464738"/>
                  <a:gd name="connsiteX5" fmla="*/ 848 w 464738"/>
                  <a:gd name="connsiteY5" fmla="*/ 848 h 464738"/>
                  <a:gd name="connsiteX6" fmla="*/ 859 w 464738"/>
                  <a:gd name="connsiteY6" fmla="*/ 606 h 464738"/>
                  <a:gd name="connsiteX7" fmla="*/ 1089 w 464738"/>
                  <a:gd name="connsiteY7" fmla="*/ 836 h 464738"/>
                  <a:gd name="connsiteX8" fmla="*/ 18596 w 464738"/>
                  <a:gd name="connsiteY8" fmla="*/ 0 h 464738"/>
                  <a:gd name="connsiteX9" fmla="*/ 334066 w 464738"/>
                  <a:gd name="connsiteY9" fmla="*/ 130672 h 464738"/>
                  <a:gd name="connsiteX10" fmla="*/ 464738 w 464738"/>
                  <a:gd name="connsiteY10" fmla="*/ 446142 h 464738"/>
                  <a:gd name="connsiteX11" fmla="*/ 463902 w 464738"/>
                  <a:gd name="connsiteY11" fmla="*/ 463650 h 464738"/>
                  <a:gd name="connsiteX12" fmla="*/ 464132 w 464738"/>
                  <a:gd name="connsiteY12" fmla="*/ 463880 h 464738"/>
                  <a:gd name="connsiteX13" fmla="*/ 463891 w 464738"/>
                  <a:gd name="connsiteY13" fmla="*/ 463892 h 464738"/>
                  <a:gd name="connsiteX14" fmla="*/ 463879 w 464738"/>
                  <a:gd name="connsiteY14" fmla="*/ 464132 h 464738"/>
                  <a:gd name="connsiteX15" fmla="*/ 463650 w 464738"/>
                  <a:gd name="connsiteY15" fmla="*/ 463903 h 46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64738" h="464738">
                    <a:moveTo>
                      <a:pt x="446142" y="464738"/>
                    </a:moveTo>
                    <a:cubicBezTo>
                      <a:pt x="331965" y="464738"/>
                      <a:pt x="217787" y="421181"/>
                      <a:pt x="130673" y="334066"/>
                    </a:cubicBezTo>
                    <a:cubicBezTo>
                      <a:pt x="43558" y="246952"/>
                      <a:pt x="1" y="132774"/>
                      <a:pt x="0" y="18596"/>
                    </a:cubicBezTo>
                    <a:lnTo>
                      <a:pt x="836" y="1089"/>
                    </a:lnTo>
                    <a:lnTo>
                      <a:pt x="606" y="859"/>
                    </a:lnTo>
                    <a:lnTo>
                      <a:pt x="848" y="848"/>
                    </a:lnTo>
                    <a:lnTo>
                      <a:pt x="859" y="606"/>
                    </a:lnTo>
                    <a:lnTo>
                      <a:pt x="1089" y="836"/>
                    </a:lnTo>
                    <a:lnTo>
                      <a:pt x="18596" y="0"/>
                    </a:lnTo>
                    <a:cubicBezTo>
                      <a:pt x="132774" y="0"/>
                      <a:pt x="246951" y="43557"/>
                      <a:pt x="334066" y="130672"/>
                    </a:cubicBezTo>
                    <a:cubicBezTo>
                      <a:pt x="421181" y="217787"/>
                      <a:pt x="464738" y="331964"/>
                      <a:pt x="464738" y="446142"/>
                    </a:cubicBezTo>
                    <a:lnTo>
                      <a:pt x="463902" y="463650"/>
                    </a:lnTo>
                    <a:lnTo>
                      <a:pt x="464132" y="463880"/>
                    </a:lnTo>
                    <a:lnTo>
                      <a:pt x="463891" y="463892"/>
                    </a:lnTo>
                    <a:lnTo>
                      <a:pt x="463879" y="464132"/>
                    </a:lnTo>
                    <a:lnTo>
                      <a:pt x="463650" y="463903"/>
                    </a:ln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9DCBF653-CCB9-47B2-9DD9-68847A45D82D}"/>
                  </a:ext>
                </a:extLst>
              </p:cNvPr>
              <p:cNvGrpSpPr/>
              <p:nvPr/>
            </p:nvGrpSpPr>
            <p:grpSpPr>
              <a:xfrm>
                <a:off x="2440769" y="2384401"/>
                <a:ext cx="313009" cy="1032464"/>
                <a:chOff x="2440769" y="2384401"/>
                <a:chExt cx="313009" cy="1032464"/>
              </a:xfrm>
            </p:grpSpPr>
            <p:cxnSp>
              <p:nvCxnSpPr>
                <p:cNvPr id="26" name="Straight Connector 25">
                  <a:extLst>
                    <a:ext uri="{FF2B5EF4-FFF2-40B4-BE49-F238E27FC236}">
                      <a16:creationId xmlns:a16="http://schemas.microsoft.com/office/drawing/2014/main" id="{7F081A1F-C7C9-4907-AAED-B4E9B64973F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 flipH="1">
                  <a:off x="2440769" y="2516865"/>
                  <a:ext cx="0" cy="900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34F8F89A-0719-4D9A-8379-9EEBD720105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8100000" flipH="1">
                  <a:off x="2753778" y="2384401"/>
                  <a:ext cx="0" cy="900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7AA5779-FF0F-4ACF-A56C-710A4CDEC8A3}"/>
              </a:ext>
            </a:extLst>
          </p:cNvPr>
          <p:cNvGrpSpPr/>
          <p:nvPr/>
        </p:nvGrpSpPr>
        <p:grpSpPr>
          <a:xfrm>
            <a:off x="1437136" y="649304"/>
            <a:ext cx="388541" cy="388541"/>
            <a:chOff x="5752675" y="5440856"/>
            <a:chExt cx="388541" cy="388541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5F0ADB13-4626-4F84-B513-0B58E65C248E}"/>
                </a:ext>
              </a:extLst>
            </p:cNvPr>
            <p:cNvSpPr/>
            <p:nvPr/>
          </p:nvSpPr>
          <p:spPr>
            <a:xfrm rot="10800000">
              <a:off x="5800801" y="5488982"/>
              <a:ext cx="340415" cy="34041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AF46BC46-AD78-4932-95BA-D3009154CA7A}"/>
                </a:ext>
              </a:extLst>
            </p:cNvPr>
            <p:cNvSpPr/>
            <p:nvPr/>
          </p:nvSpPr>
          <p:spPr>
            <a:xfrm>
              <a:off x="5752675" y="5440856"/>
              <a:ext cx="340415" cy="340415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38118F0-6EA8-4901-9161-9101C6DDD97E}"/>
              </a:ext>
            </a:extLst>
          </p:cNvPr>
          <p:cNvCxnSpPr>
            <a:cxnSpLocks/>
          </p:cNvCxnSpPr>
          <p:nvPr/>
        </p:nvCxnSpPr>
        <p:spPr>
          <a:xfrm rot="16200000" flipH="1">
            <a:off x="5826000" y="3429001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7236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D013D-A80D-4455-B886-0C3448294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99D3AB-20B9-4D90-8106-506F443682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85850" y="1790700"/>
            <a:ext cx="4740150" cy="39782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F9DF39-257F-4C10-A7B4-1AA1C66F28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66000" y="1790700"/>
            <a:ext cx="4740150" cy="39782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E57E5E-B324-4633-AB65-4A53498B9FA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1/21/24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42A16D-8423-4C91-B839-F95380250F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3AD46B-C875-4F91-8991-4A4E5D768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3023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170C3-74D3-4445-A879-4F7CF42ED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500" y="1011238"/>
            <a:ext cx="10026650" cy="655637"/>
          </a:xfrm>
        </p:spPr>
        <p:txBody>
          <a:bodyPr>
            <a:normAutofit/>
          </a:bodyPr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B64494-3C1C-49FE-ADB2-6F41CEEA82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9500" y="1854200"/>
            <a:ext cx="4741200" cy="553998"/>
          </a:xfrm>
        </p:spPr>
        <p:txBody>
          <a:bodyPr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1800" b="0" cap="all" spc="300" baseline="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EE19A6-8340-43A4-9B30-A27DEB9E2B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79500" y="2525561"/>
            <a:ext cx="4741200" cy="32434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9D4B31-0090-483A-BF84-CEA2B22D51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64950" y="1854200"/>
            <a:ext cx="4741200" cy="553998"/>
          </a:xfrm>
        </p:spPr>
        <p:txBody>
          <a:bodyPr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1800" b="0" cap="all" spc="300" baseline="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8DB9E9-0BD8-4F85-9342-5C5BA0D35CE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64950" y="2525560"/>
            <a:ext cx="4741200" cy="32434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2AE3D3E-6168-45C3-BAB4-04FFFB9835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1/21/24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A8F8D02-7CCF-4321-847A-CD553E52A3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F966368-2A9A-4617-A2A9-E4E9ACD06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8759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0855A-C7D7-455F-BD47-AB4221DD02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500" y="1079500"/>
            <a:ext cx="10026650" cy="4689475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629F6FD-C2F8-4688-B52A-ED76F48B8B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1/21/24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358F0F-237C-4F8E-A5A7-48269F700B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C3629E-70C3-44A4-A268-2194CD424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1515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F0232D4-EC56-49D3-B967-D972B5E5E2C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1/21/24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2C3171-136A-405F-B1CF-C0DAFAA21E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523E7E-BA29-40D2-BE24-10E7F7050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5195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607EF-706F-47DD-B487-7C3E4EDE1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1607" y="1011238"/>
            <a:ext cx="3906000" cy="1292400"/>
          </a:xfrm>
        </p:spPr>
        <p:txBody>
          <a:bodyPr anchor="t" anchorCtr="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298442-7D9F-4D62-866B-FBA382F06C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37200" y="955230"/>
            <a:ext cx="5583193" cy="4813745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4800"/>
            </a:lvl1pPr>
            <a:lvl2pPr marL="0">
              <a:lnSpc>
                <a:spcPct val="100000"/>
              </a:lnSpc>
              <a:defRPr sz="4800"/>
            </a:lvl2pPr>
            <a:lvl3pPr marL="0" indent="0">
              <a:buNone/>
              <a:defRPr sz="2000"/>
            </a:lvl3pPr>
            <a:lvl4pPr marL="0">
              <a:defRPr sz="2000"/>
            </a:lvl4pPr>
            <a:lvl5pPr marL="360000"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7D1DB7-AC43-460E-B3C5-9F8B37D1B5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79499" y="2664000"/>
            <a:ext cx="3905999" cy="31068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0C5DE9-6995-4F6E-AF64-6CE9A677971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1/21/24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8BC655-2B4D-48CA-90B9-740400332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14A7E0-1D83-4CE0-9FFE-3EEE2B3C2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7137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F7F85-950A-4BED-AE31-5C85DE4FA4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501" y="1011238"/>
            <a:ext cx="3905250" cy="1292662"/>
          </a:xfrm>
        </p:spPr>
        <p:txBody>
          <a:bodyPr anchor="t" anchorCtr="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813A008-3741-4305-8A06-C0D8404A32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37200" y="531813"/>
            <a:ext cx="6113812" cy="578484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2ADC63-3365-4920-AF26-600F4D2EA5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79500" y="2663825"/>
            <a:ext cx="3905250" cy="310515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C161BE-EF8B-4F4D-8197-61442EBC46B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1/21/24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D37897-BFE5-414E-9334-53116988DC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5BF024-9A20-4B80-976D-420DCCD16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9822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C700152-D18D-4405-8FB2-5985831B57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500" y="1011238"/>
            <a:ext cx="10026650" cy="655637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2E92E1-0C4A-474E-8E29-8DB404101B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9500" y="1790700"/>
            <a:ext cx="10026650" cy="397827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22E245-B48B-4526-8D2D-9475E64B06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>
              <a:defRPr sz="1000" cap="all" spc="300" baseline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64F0E216-BA48-4F04-AC4F-645AA0DD6AC6}" type="datetimeFigureOut">
              <a:rPr lang="en-US" smtClean="0"/>
              <a:pPr/>
              <a:t>1/21/24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A0FE5C-A494-40F2-A357-786AFFA631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ctr">
              <a:defRPr sz="1000" cap="all" spc="300" baseline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4686A1-EDE2-44D9-A671-F708A6F883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r">
              <a:defRPr sz="1000" cap="all" spc="300" baseline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D39607A7-8386-47DB-8578-DDEDD194E5D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109661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kern="1200" cap="all" spc="4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000" indent="-360000" algn="l" defTabSz="914400" rtl="0" eaLnBrk="1" latinLnBrk="0" hangingPunct="1">
        <a:lnSpc>
          <a:spcPct val="125000"/>
        </a:lnSpc>
        <a:spcBef>
          <a:spcPts val="1000"/>
        </a:spcBef>
        <a:buClr>
          <a:schemeClr val="accent1">
            <a:lumMod val="60000"/>
            <a:lumOff val="40000"/>
          </a:schemeClr>
        </a:buClr>
        <a:buFont typeface="Wingdings" panose="05000000000000000000" pitchFamily="2" charset="2"/>
        <a:buChar char=""/>
        <a:defRPr sz="20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1pPr>
      <a:lvl2pPr marL="360000" indent="0" algn="l" defTabSz="914400" rtl="0" eaLnBrk="1" latinLnBrk="0" hangingPunct="1">
        <a:lnSpc>
          <a:spcPct val="125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FontTx/>
        <a:buNone/>
        <a:defRPr sz="2000" i="1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2pPr>
      <a:lvl3pPr marL="1080000" indent="-360000" algn="l" defTabSz="914400" rtl="0" eaLnBrk="1" latinLnBrk="0" hangingPunct="1">
        <a:lnSpc>
          <a:spcPct val="125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Font typeface="Wingdings" panose="05000000000000000000" pitchFamily="2" charset="2"/>
        <a:buChar char=""/>
        <a:defRPr sz="20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3pPr>
      <a:lvl4pPr marL="1080000" indent="0" algn="l" defTabSz="914400" rtl="0" eaLnBrk="1" latinLnBrk="0" hangingPunct="1">
        <a:lnSpc>
          <a:spcPct val="125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FontTx/>
        <a:buNone/>
        <a:defRPr sz="2000" i="1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4pPr>
      <a:lvl5pPr marL="1800000" indent="-360000" algn="l" defTabSz="914400" rtl="0" eaLnBrk="1" latinLnBrk="0" hangingPunct="1">
        <a:lnSpc>
          <a:spcPct val="125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Font typeface="Wingdings" panose="05000000000000000000" pitchFamily="2" charset="2"/>
        <a:buChar char=""/>
        <a:defRPr sz="20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A5B2A81-2C8E-4963-AFD4-E539D168B4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9486BE-1346-5DC2-B51D-5C73027292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83900" y="1079500"/>
            <a:ext cx="6119131" cy="2138400"/>
          </a:xfrm>
        </p:spPr>
        <p:txBody>
          <a:bodyPr>
            <a:normAutofit/>
          </a:bodyPr>
          <a:lstStyle/>
          <a:p>
            <a:r>
              <a:rPr lang="en-KZ" dirty="0"/>
              <a:t>Case1:The development of nanosatellite architecture(GHalam)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E398CF9-8CD4-85B1-1F29-DE95E28876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80779" y="4113213"/>
            <a:ext cx="6125372" cy="1655762"/>
          </a:xfrm>
        </p:spPr>
        <p:txBody>
          <a:bodyPr>
            <a:normAutofit/>
          </a:bodyPr>
          <a:lstStyle/>
          <a:p>
            <a:r>
              <a:rPr lang="en-KZ" dirty="0"/>
              <a:t>Team: “Goodbye World”</a:t>
            </a:r>
          </a:p>
          <a:p>
            <a:endParaRPr lang="en-KZ" dirty="0"/>
          </a:p>
        </p:txBody>
      </p:sp>
      <p:pic>
        <p:nvPicPr>
          <p:cNvPr id="4" name="Picture 3" descr="Neon 3D circle art">
            <a:extLst>
              <a:ext uri="{FF2B5EF4-FFF2-40B4-BE49-F238E27FC236}">
                <a16:creationId xmlns:a16="http://schemas.microsoft.com/office/drawing/2014/main" id="{EFDB8502-224C-AC14-FC19-859A28A0FB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073" r="28643"/>
          <a:stretch/>
        </p:blipFill>
        <p:spPr>
          <a:xfrm>
            <a:off x="20" y="10"/>
            <a:ext cx="3863955" cy="6857989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E7C23BC-DAA6-40E1-8166-B8C4439D1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773465" y="3690871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06221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01C0CAB-6A03-4C6A-9FAA-2198477536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26000" y="3690871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982E0B2-AA9C-441C-A08E-A9DF9CF121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728046" y="4869342"/>
            <a:ext cx="1623711" cy="630920"/>
            <a:chOff x="9588346" y="4824892"/>
            <a:chExt cx="1623711" cy="630920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4A2E074-C10D-4C57-AB72-B631E4D771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>
              <a:off x="10267789" y="4452443"/>
              <a:ext cx="571820" cy="1316717"/>
            </a:xfrm>
            <a:custGeom>
              <a:avLst/>
              <a:gdLst>
                <a:gd name="connsiteX0" fmla="*/ 282417 w 571820"/>
                <a:gd name="connsiteY0" fmla="*/ 0 h 1316717"/>
                <a:gd name="connsiteX1" fmla="*/ 285910 w 571820"/>
                <a:gd name="connsiteY1" fmla="*/ 3175 h 1316717"/>
                <a:gd name="connsiteX2" fmla="*/ 287393 w 571820"/>
                <a:gd name="connsiteY2" fmla="*/ 1827 h 1316717"/>
                <a:gd name="connsiteX3" fmla="*/ 289403 w 571820"/>
                <a:gd name="connsiteY3" fmla="*/ 0 h 1316717"/>
                <a:gd name="connsiteX4" fmla="*/ 289403 w 571820"/>
                <a:gd name="connsiteY4" fmla="*/ 6349 h 1316717"/>
                <a:gd name="connsiteX5" fmla="*/ 309203 w 571820"/>
                <a:gd name="connsiteY5" fmla="*/ 24345 h 1316717"/>
                <a:gd name="connsiteX6" fmla="*/ 571820 w 571820"/>
                <a:gd name="connsiteY6" fmla="*/ 658359 h 1316717"/>
                <a:gd name="connsiteX7" fmla="*/ 309203 w 571820"/>
                <a:gd name="connsiteY7" fmla="*/ 1292372 h 1316717"/>
                <a:gd name="connsiteX8" fmla="*/ 289403 w 571820"/>
                <a:gd name="connsiteY8" fmla="*/ 1310368 h 1316717"/>
                <a:gd name="connsiteX9" fmla="*/ 289403 w 571820"/>
                <a:gd name="connsiteY9" fmla="*/ 1316717 h 1316717"/>
                <a:gd name="connsiteX10" fmla="*/ 287393 w 571820"/>
                <a:gd name="connsiteY10" fmla="*/ 1314890 h 1316717"/>
                <a:gd name="connsiteX11" fmla="*/ 285910 w 571820"/>
                <a:gd name="connsiteY11" fmla="*/ 1313542 h 1316717"/>
                <a:gd name="connsiteX12" fmla="*/ 282417 w 571820"/>
                <a:gd name="connsiteY12" fmla="*/ 1316717 h 1316717"/>
                <a:gd name="connsiteX13" fmla="*/ 282417 w 571820"/>
                <a:gd name="connsiteY13" fmla="*/ 1310367 h 1316717"/>
                <a:gd name="connsiteX14" fmla="*/ 262617 w 571820"/>
                <a:gd name="connsiteY14" fmla="*/ 1292372 h 1316717"/>
                <a:gd name="connsiteX15" fmla="*/ 0 w 571820"/>
                <a:gd name="connsiteY15" fmla="*/ 658358 h 1316717"/>
                <a:gd name="connsiteX16" fmla="*/ 262617 w 571820"/>
                <a:gd name="connsiteY16" fmla="*/ 24345 h 1316717"/>
                <a:gd name="connsiteX17" fmla="*/ 282417 w 571820"/>
                <a:gd name="connsiteY17" fmla="*/ 6349 h 1316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71820" h="1316717">
                  <a:moveTo>
                    <a:pt x="282417" y="0"/>
                  </a:moveTo>
                  <a:lnTo>
                    <a:pt x="285910" y="3175"/>
                  </a:lnTo>
                  <a:lnTo>
                    <a:pt x="287393" y="1827"/>
                  </a:lnTo>
                  <a:lnTo>
                    <a:pt x="289403" y="0"/>
                  </a:lnTo>
                  <a:lnTo>
                    <a:pt x="289403" y="6349"/>
                  </a:lnTo>
                  <a:lnTo>
                    <a:pt x="309203" y="24345"/>
                  </a:lnTo>
                  <a:cubicBezTo>
                    <a:pt x="471461" y="186603"/>
                    <a:pt x="571820" y="410761"/>
                    <a:pt x="571820" y="658359"/>
                  </a:cubicBezTo>
                  <a:cubicBezTo>
                    <a:pt x="571820" y="905956"/>
                    <a:pt x="471461" y="1130114"/>
                    <a:pt x="309203" y="1292372"/>
                  </a:cubicBezTo>
                  <a:lnTo>
                    <a:pt x="289403" y="1310368"/>
                  </a:lnTo>
                  <a:lnTo>
                    <a:pt x="289403" y="1316717"/>
                  </a:lnTo>
                  <a:lnTo>
                    <a:pt x="287393" y="1314890"/>
                  </a:lnTo>
                  <a:lnTo>
                    <a:pt x="285910" y="1313542"/>
                  </a:lnTo>
                  <a:lnTo>
                    <a:pt x="282417" y="1316717"/>
                  </a:lnTo>
                  <a:lnTo>
                    <a:pt x="282417" y="1310367"/>
                  </a:lnTo>
                  <a:lnTo>
                    <a:pt x="262617" y="1292372"/>
                  </a:lnTo>
                  <a:cubicBezTo>
                    <a:pt x="100359" y="1130113"/>
                    <a:pt x="0" y="905956"/>
                    <a:pt x="0" y="658358"/>
                  </a:cubicBezTo>
                  <a:cubicBezTo>
                    <a:pt x="0" y="410761"/>
                    <a:pt x="100359" y="186603"/>
                    <a:pt x="262617" y="24345"/>
                  </a:cubicBezTo>
                  <a:lnTo>
                    <a:pt x="282417" y="6349"/>
                  </a:ln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B037EB3-1772-4BA8-A95A-E5DBDFEA32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2700000" flipH="1">
              <a:off x="10112436" y="4359902"/>
              <a:ext cx="571820" cy="1620000"/>
              <a:chOff x="8482785" y="4330454"/>
              <a:chExt cx="571820" cy="1620000"/>
            </a:xfrm>
          </p:grpSpPr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A1F47AC1-63D0-47F3-9728-1A0A0543494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8482785" y="4333632"/>
                <a:ext cx="571820" cy="1311956"/>
              </a:xfrm>
              <a:custGeom>
                <a:avLst/>
                <a:gdLst>
                  <a:gd name="connsiteX0" fmla="*/ 282417 w 571820"/>
                  <a:gd name="connsiteY0" fmla="*/ 0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289403 w 571820"/>
                  <a:gd name="connsiteY4" fmla="*/ 6349 h 1316717"/>
                  <a:gd name="connsiteX5" fmla="*/ 309203 w 571820"/>
                  <a:gd name="connsiteY5" fmla="*/ 24345 h 1316717"/>
                  <a:gd name="connsiteX6" fmla="*/ 571820 w 571820"/>
                  <a:gd name="connsiteY6" fmla="*/ 658359 h 1316717"/>
                  <a:gd name="connsiteX7" fmla="*/ 309203 w 571820"/>
                  <a:gd name="connsiteY7" fmla="*/ 1292372 h 1316717"/>
                  <a:gd name="connsiteX8" fmla="*/ 289403 w 571820"/>
                  <a:gd name="connsiteY8" fmla="*/ 1310368 h 1316717"/>
                  <a:gd name="connsiteX9" fmla="*/ 289403 w 571820"/>
                  <a:gd name="connsiteY9" fmla="*/ 1316717 h 1316717"/>
                  <a:gd name="connsiteX10" fmla="*/ 287393 w 571820"/>
                  <a:gd name="connsiteY10" fmla="*/ 1314890 h 1316717"/>
                  <a:gd name="connsiteX11" fmla="*/ 285910 w 571820"/>
                  <a:gd name="connsiteY11" fmla="*/ 1313542 h 1316717"/>
                  <a:gd name="connsiteX12" fmla="*/ 282417 w 571820"/>
                  <a:gd name="connsiteY12" fmla="*/ 1316717 h 1316717"/>
                  <a:gd name="connsiteX13" fmla="*/ 282417 w 571820"/>
                  <a:gd name="connsiteY13" fmla="*/ 1310367 h 1316717"/>
                  <a:gd name="connsiteX14" fmla="*/ 262617 w 571820"/>
                  <a:gd name="connsiteY14" fmla="*/ 1292372 h 1316717"/>
                  <a:gd name="connsiteX15" fmla="*/ 0 w 571820"/>
                  <a:gd name="connsiteY15" fmla="*/ 658358 h 1316717"/>
                  <a:gd name="connsiteX16" fmla="*/ 262617 w 571820"/>
                  <a:gd name="connsiteY16" fmla="*/ 24345 h 1316717"/>
                  <a:gd name="connsiteX17" fmla="*/ 282417 w 571820"/>
                  <a:gd name="connsiteY17" fmla="*/ 6349 h 1316717"/>
                  <a:gd name="connsiteX0" fmla="*/ 282417 w 571820"/>
                  <a:gd name="connsiteY0" fmla="*/ 6349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289403 w 571820"/>
                  <a:gd name="connsiteY4" fmla="*/ 6349 h 1316717"/>
                  <a:gd name="connsiteX5" fmla="*/ 309203 w 571820"/>
                  <a:gd name="connsiteY5" fmla="*/ 24345 h 1316717"/>
                  <a:gd name="connsiteX6" fmla="*/ 571820 w 571820"/>
                  <a:gd name="connsiteY6" fmla="*/ 658359 h 1316717"/>
                  <a:gd name="connsiteX7" fmla="*/ 309203 w 571820"/>
                  <a:gd name="connsiteY7" fmla="*/ 1292372 h 1316717"/>
                  <a:gd name="connsiteX8" fmla="*/ 289403 w 571820"/>
                  <a:gd name="connsiteY8" fmla="*/ 1310368 h 1316717"/>
                  <a:gd name="connsiteX9" fmla="*/ 289403 w 571820"/>
                  <a:gd name="connsiteY9" fmla="*/ 1316717 h 1316717"/>
                  <a:gd name="connsiteX10" fmla="*/ 287393 w 571820"/>
                  <a:gd name="connsiteY10" fmla="*/ 1314890 h 1316717"/>
                  <a:gd name="connsiteX11" fmla="*/ 285910 w 571820"/>
                  <a:gd name="connsiteY11" fmla="*/ 1313542 h 1316717"/>
                  <a:gd name="connsiteX12" fmla="*/ 282417 w 571820"/>
                  <a:gd name="connsiteY12" fmla="*/ 1316717 h 1316717"/>
                  <a:gd name="connsiteX13" fmla="*/ 282417 w 571820"/>
                  <a:gd name="connsiteY13" fmla="*/ 1310367 h 1316717"/>
                  <a:gd name="connsiteX14" fmla="*/ 262617 w 571820"/>
                  <a:gd name="connsiteY14" fmla="*/ 1292372 h 1316717"/>
                  <a:gd name="connsiteX15" fmla="*/ 0 w 571820"/>
                  <a:gd name="connsiteY15" fmla="*/ 658358 h 1316717"/>
                  <a:gd name="connsiteX16" fmla="*/ 262617 w 571820"/>
                  <a:gd name="connsiteY16" fmla="*/ 24345 h 1316717"/>
                  <a:gd name="connsiteX17" fmla="*/ 282417 w 571820"/>
                  <a:gd name="connsiteY17" fmla="*/ 6349 h 1316717"/>
                  <a:gd name="connsiteX0" fmla="*/ 262617 w 571820"/>
                  <a:gd name="connsiteY0" fmla="*/ 24345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289403 w 571820"/>
                  <a:gd name="connsiteY4" fmla="*/ 6349 h 1316717"/>
                  <a:gd name="connsiteX5" fmla="*/ 309203 w 571820"/>
                  <a:gd name="connsiteY5" fmla="*/ 24345 h 1316717"/>
                  <a:gd name="connsiteX6" fmla="*/ 571820 w 571820"/>
                  <a:gd name="connsiteY6" fmla="*/ 658359 h 1316717"/>
                  <a:gd name="connsiteX7" fmla="*/ 309203 w 571820"/>
                  <a:gd name="connsiteY7" fmla="*/ 1292372 h 1316717"/>
                  <a:gd name="connsiteX8" fmla="*/ 289403 w 571820"/>
                  <a:gd name="connsiteY8" fmla="*/ 1310368 h 1316717"/>
                  <a:gd name="connsiteX9" fmla="*/ 289403 w 571820"/>
                  <a:gd name="connsiteY9" fmla="*/ 1316717 h 1316717"/>
                  <a:gd name="connsiteX10" fmla="*/ 287393 w 571820"/>
                  <a:gd name="connsiteY10" fmla="*/ 1314890 h 1316717"/>
                  <a:gd name="connsiteX11" fmla="*/ 285910 w 571820"/>
                  <a:gd name="connsiteY11" fmla="*/ 1313542 h 1316717"/>
                  <a:gd name="connsiteX12" fmla="*/ 282417 w 571820"/>
                  <a:gd name="connsiteY12" fmla="*/ 1316717 h 1316717"/>
                  <a:gd name="connsiteX13" fmla="*/ 282417 w 571820"/>
                  <a:gd name="connsiteY13" fmla="*/ 1310367 h 1316717"/>
                  <a:gd name="connsiteX14" fmla="*/ 262617 w 571820"/>
                  <a:gd name="connsiteY14" fmla="*/ 1292372 h 1316717"/>
                  <a:gd name="connsiteX15" fmla="*/ 0 w 571820"/>
                  <a:gd name="connsiteY15" fmla="*/ 658358 h 1316717"/>
                  <a:gd name="connsiteX16" fmla="*/ 262617 w 571820"/>
                  <a:gd name="connsiteY16" fmla="*/ 24345 h 1316717"/>
                  <a:gd name="connsiteX0" fmla="*/ 262617 w 571820"/>
                  <a:gd name="connsiteY0" fmla="*/ 24345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309203 w 571820"/>
                  <a:gd name="connsiteY4" fmla="*/ 24345 h 1316717"/>
                  <a:gd name="connsiteX5" fmla="*/ 571820 w 571820"/>
                  <a:gd name="connsiteY5" fmla="*/ 658359 h 1316717"/>
                  <a:gd name="connsiteX6" fmla="*/ 309203 w 571820"/>
                  <a:gd name="connsiteY6" fmla="*/ 1292372 h 1316717"/>
                  <a:gd name="connsiteX7" fmla="*/ 289403 w 571820"/>
                  <a:gd name="connsiteY7" fmla="*/ 1310368 h 1316717"/>
                  <a:gd name="connsiteX8" fmla="*/ 289403 w 571820"/>
                  <a:gd name="connsiteY8" fmla="*/ 1316717 h 1316717"/>
                  <a:gd name="connsiteX9" fmla="*/ 287393 w 571820"/>
                  <a:gd name="connsiteY9" fmla="*/ 1314890 h 1316717"/>
                  <a:gd name="connsiteX10" fmla="*/ 285910 w 571820"/>
                  <a:gd name="connsiteY10" fmla="*/ 1313542 h 1316717"/>
                  <a:gd name="connsiteX11" fmla="*/ 282417 w 571820"/>
                  <a:gd name="connsiteY11" fmla="*/ 1316717 h 1316717"/>
                  <a:gd name="connsiteX12" fmla="*/ 282417 w 571820"/>
                  <a:gd name="connsiteY12" fmla="*/ 1310367 h 1316717"/>
                  <a:gd name="connsiteX13" fmla="*/ 262617 w 571820"/>
                  <a:gd name="connsiteY13" fmla="*/ 1292372 h 1316717"/>
                  <a:gd name="connsiteX14" fmla="*/ 0 w 571820"/>
                  <a:gd name="connsiteY14" fmla="*/ 658358 h 1316717"/>
                  <a:gd name="connsiteX15" fmla="*/ 262617 w 571820"/>
                  <a:gd name="connsiteY15" fmla="*/ 24345 h 1316717"/>
                  <a:gd name="connsiteX0" fmla="*/ 262617 w 571820"/>
                  <a:gd name="connsiteY0" fmla="*/ 22518 h 1314890"/>
                  <a:gd name="connsiteX1" fmla="*/ 285910 w 571820"/>
                  <a:gd name="connsiteY1" fmla="*/ 1348 h 1314890"/>
                  <a:gd name="connsiteX2" fmla="*/ 287393 w 571820"/>
                  <a:gd name="connsiteY2" fmla="*/ 0 h 1314890"/>
                  <a:gd name="connsiteX3" fmla="*/ 309203 w 571820"/>
                  <a:gd name="connsiteY3" fmla="*/ 22518 h 1314890"/>
                  <a:gd name="connsiteX4" fmla="*/ 571820 w 571820"/>
                  <a:gd name="connsiteY4" fmla="*/ 656532 h 1314890"/>
                  <a:gd name="connsiteX5" fmla="*/ 309203 w 571820"/>
                  <a:gd name="connsiteY5" fmla="*/ 1290545 h 1314890"/>
                  <a:gd name="connsiteX6" fmla="*/ 289403 w 571820"/>
                  <a:gd name="connsiteY6" fmla="*/ 1308541 h 1314890"/>
                  <a:gd name="connsiteX7" fmla="*/ 289403 w 571820"/>
                  <a:gd name="connsiteY7" fmla="*/ 1314890 h 1314890"/>
                  <a:gd name="connsiteX8" fmla="*/ 287393 w 571820"/>
                  <a:gd name="connsiteY8" fmla="*/ 1313063 h 1314890"/>
                  <a:gd name="connsiteX9" fmla="*/ 285910 w 571820"/>
                  <a:gd name="connsiteY9" fmla="*/ 1311715 h 1314890"/>
                  <a:gd name="connsiteX10" fmla="*/ 282417 w 571820"/>
                  <a:gd name="connsiteY10" fmla="*/ 1314890 h 1314890"/>
                  <a:gd name="connsiteX11" fmla="*/ 282417 w 571820"/>
                  <a:gd name="connsiteY11" fmla="*/ 1308540 h 1314890"/>
                  <a:gd name="connsiteX12" fmla="*/ 262617 w 571820"/>
                  <a:gd name="connsiteY12" fmla="*/ 1290545 h 1314890"/>
                  <a:gd name="connsiteX13" fmla="*/ 0 w 571820"/>
                  <a:gd name="connsiteY13" fmla="*/ 656531 h 1314890"/>
                  <a:gd name="connsiteX14" fmla="*/ 262617 w 571820"/>
                  <a:gd name="connsiteY14" fmla="*/ 22518 h 1314890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85910 w 571820"/>
                  <a:gd name="connsiteY8" fmla="*/ 1310367 h 1313542"/>
                  <a:gd name="connsiteX9" fmla="*/ 282417 w 571820"/>
                  <a:gd name="connsiteY9" fmla="*/ 1313542 h 1313542"/>
                  <a:gd name="connsiteX10" fmla="*/ 282417 w 571820"/>
                  <a:gd name="connsiteY10" fmla="*/ 1307192 h 1313542"/>
                  <a:gd name="connsiteX11" fmla="*/ 262617 w 571820"/>
                  <a:gd name="connsiteY11" fmla="*/ 1289197 h 1313542"/>
                  <a:gd name="connsiteX12" fmla="*/ 0 w 571820"/>
                  <a:gd name="connsiteY12" fmla="*/ 655183 h 1313542"/>
                  <a:gd name="connsiteX13" fmla="*/ 262617 w 571820"/>
                  <a:gd name="connsiteY13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85910 w 571820"/>
                  <a:gd name="connsiteY8" fmla="*/ 1310367 h 1313542"/>
                  <a:gd name="connsiteX9" fmla="*/ 282417 w 571820"/>
                  <a:gd name="connsiteY9" fmla="*/ 1313542 h 1313542"/>
                  <a:gd name="connsiteX10" fmla="*/ 262617 w 571820"/>
                  <a:gd name="connsiteY10" fmla="*/ 1289197 h 1313542"/>
                  <a:gd name="connsiteX11" fmla="*/ 0 w 571820"/>
                  <a:gd name="connsiteY11" fmla="*/ 655183 h 1313542"/>
                  <a:gd name="connsiteX12" fmla="*/ 262617 w 571820"/>
                  <a:gd name="connsiteY12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85910 w 571820"/>
                  <a:gd name="connsiteY8" fmla="*/ 1310367 h 1313542"/>
                  <a:gd name="connsiteX9" fmla="*/ 262617 w 571820"/>
                  <a:gd name="connsiteY9" fmla="*/ 1289197 h 1313542"/>
                  <a:gd name="connsiteX10" fmla="*/ 0 w 571820"/>
                  <a:gd name="connsiteY10" fmla="*/ 655183 h 1313542"/>
                  <a:gd name="connsiteX11" fmla="*/ 262617 w 571820"/>
                  <a:gd name="connsiteY11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62617 w 571820"/>
                  <a:gd name="connsiteY8" fmla="*/ 1289197 h 1313542"/>
                  <a:gd name="connsiteX9" fmla="*/ 0 w 571820"/>
                  <a:gd name="connsiteY9" fmla="*/ 655183 h 1313542"/>
                  <a:gd name="connsiteX10" fmla="*/ 262617 w 571820"/>
                  <a:gd name="connsiteY10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62617 w 571820"/>
                  <a:gd name="connsiteY7" fmla="*/ 1289197 h 1313542"/>
                  <a:gd name="connsiteX8" fmla="*/ 0 w 571820"/>
                  <a:gd name="connsiteY8" fmla="*/ 655183 h 1313542"/>
                  <a:gd name="connsiteX9" fmla="*/ 262617 w 571820"/>
                  <a:gd name="connsiteY9" fmla="*/ 21170 h 1313542"/>
                  <a:gd name="connsiteX0" fmla="*/ 262617 w 571820"/>
                  <a:gd name="connsiteY0" fmla="*/ 21170 h 1364739"/>
                  <a:gd name="connsiteX1" fmla="*/ 285910 w 571820"/>
                  <a:gd name="connsiteY1" fmla="*/ 0 h 1364739"/>
                  <a:gd name="connsiteX2" fmla="*/ 309203 w 571820"/>
                  <a:gd name="connsiteY2" fmla="*/ 21170 h 1364739"/>
                  <a:gd name="connsiteX3" fmla="*/ 571820 w 571820"/>
                  <a:gd name="connsiteY3" fmla="*/ 655184 h 1364739"/>
                  <a:gd name="connsiteX4" fmla="*/ 309203 w 571820"/>
                  <a:gd name="connsiteY4" fmla="*/ 1289197 h 1364739"/>
                  <a:gd name="connsiteX5" fmla="*/ 289403 w 571820"/>
                  <a:gd name="connsiteY5" fmla="*/ 1307193 h 1364739"/>
                  <a:gd name="connsiteX6" fmla="*/ 177485 w 571820"/>
                  <a:gd name="connsiteY6" fmla="*/ 1364739 h 1364739"/>
                  <a:gd name="connsiteX7" fmla="*/ 262617 w 571820"/>
                  <a:gd name="connsiteY7" fmla="*/ 1289197 h 1364739"/>
                  <a:gd name="connsiteX8" fmla="*/ 0 w 571820"/>
                  <a:gd name="connsiteY8" fmla="*/ 655183 h 1364739"/>
                  <a:gd name="connsiteX9" fmla="*/ 262617 w 571820"/>
                  <a:gd name="connsiteY9" fmla="*/ 21170 h 1364739"/>
                  <a:gd name="connsiteX0" fmla="*/ 262617 w 571820"/>
                  <a:gd name="connsiteY0" fmla="*/ 21170 h 1364739"/>
                  <a:gd name="connsiteX1" fmla="*/ 285910 w 571820"/>
                  <a:gd name="connsiteY1" fmla="*/ 0 h 1364739"/>
                  <a:gd name="connsiteX2" fmla="*/ 309203 w 571820"/>
                  <a:gd name="connsiteY2" fmla="*/ 21170 h 1364739"/>
                  <a:gd name="connsiteX3" fmla="*/ 571820 w 571820"/>
                  <a:gd name="connsiteY3" fmla="*/ 655184 h 1364739"/>
                  <a:gd name="connsiteX4" fmla="*/ 309203 w 571820"/>
                  <a:gd name="connsiteY4" fmla="*/ 1289197 h 1364739"/>
                  <a:gd name="connsiteX5" fmla="*/ 285832 w 571820"/>
                  <a:gd name="connsiteY5" fmla="*/ 1311956 h 1364739"/>
                  <a:gd name="connsiteX6" fmla="*/ 177485 w 571820"/>
                  <a:gd name="connsiteY6" fmla="*/ 1364739 h 1364739"/>
                  <a:gd name="connsiteX7" fmla="*/ 262617 w 571820"/>
                  <a:gd name="connsiteY7" fmla="*/ 1289197 h 1364739"/>
                  <a:gd name="connsiteX8" fmla="*/ 0 w 571820"/>
                  <a:gd name="connsiteY8" fmla="*/ 655183 h 1364739"/>
                  <a:gd name="connsiteX9" fmla="*/ 262617 w 571820"/>
                  <a:gd name="connsiteY9" fmla="*/ 21170 h 1364739"/>
                  <a:gd name="connsiteX0" fmla="*/ 262617 w 571820"/>
                  <a:gd name="connsiteY0" fmla="*/ 21170 h 1311956"/>
                  <a:gd name="connsiteX1" fmla="*/ 285910 w 571820"/>
                  <a:gd name="connsiteY1" fmla="*/ 0 h 1311956"/>
                  <a:gd name="connsiteX2" fmla="*/ 309203 w 571820"/>
                  <a:gd name="connsiteY2" fmla="*/ 21170 h 1311956"/>
                  <a:gd name="connsiteX3" fmla="*/ 571820 w 571820"/>
                  <a:gd name="connsiteY3" fmla="*/ 655184 h 1311956"/>
                  <a:gd name="connsiteX4" fmla="*/ 309203 w 571820"/>
                  <a:gd name="connsiteY4" fmla="*/ 1289197 h 1311956"/>
                  <a:gd name="connsiteX5" fmla="*/ 285832 w 571820"/>
                  <a:gd name="connsiteY5" fmla="*/ 1311956 h 1311956"/>
                  <a:gd name="connsiteX6" fmla="*/ 262617 w 571820"/>
                  <a:gd name="connsiteY6" fmla="*/ 1289197 h 1311956"/>
                  <a:gd name="connsiteX7" fmla="*/ 0 w 571820"/>
                  <a:gd name="connsiteY7" fmla="*/ 655183 h 1311956"/>
                  <a:gd name="connsiteX8" fmla="*/ 262617 w 571820"/>
                  <a:gd name="connsiteY8" fmla="*/ 21170 h 1311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71820" h="1311956">
                    <a:moveTo>
                      <a:pt x="262617" y="21170"/>
                    </a:moveTo>
                    <a:lnTo>
                      <a:pt x="285910" y="0"/>
                    </a:lnTo>
                    <a:lnTo>
                      <a:pt x="309203" y="21170"/>
                    </a:lnTo>
                    <a:cubicBezTo>
                      <a:pt x="471461" y="183428"/>
                      <a:pt x="571820" y="407586"/>
                      <a:pt x="571820" y="655184"/>
                    </a:cubicBezTo>
                    <a:cubicBezTo>
                      <a:pt x="571820" y="902781"/>
                      <a:pt x="471461" y="1126939"/>
                      <a:pt x="309203" y="1289197"/>
                    </a:cubicBezTo>
                    <a:lnTo>
                      <a:pt x="285832" y="1311956"/>
                    </a:lnTo>
                    <a:lnTo>
                      <a:pt x="262617" y="1289197"/>
                    </a:lnTo>
                    <a:cubicBezTo>
                      <a:pt x="100359" y="1126938"/>
                      <a:pt x="0" y="902781"/>
                      <a:pt x="0" y="655183"/>
                    </a:cubicBezTo>
                    <a:cubicBezTo>
                      <a:pt x="0" y="407586"/>
                      <a:pt x="100359" y="183428"/>
                      <a:pt x="262617" y="21170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803A57D6-0C36-4560-A08A-16768551EF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8768695" y="4330454"/>
                <a:ext cx="0" cy="16200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1F4CD6D0-88B6-45F4-AC60-54587D3C9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B803E5-ECE5-BCCC-DA0B-4CFFE07D4E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5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2A079D24-860A-4799-B3AE-658D4F1365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076325"/>
            <a:ext cx="12191999" cy="4705352"/>
          </a:xfrm>
          <a:prstGeom prst="rect">
            <a:avLst/>
          </a:prstGeom>
          <a:gradFill flip="none" rotWithShape="1">
            <a:gsLst>
              <a:gs pos="45000">
                <a:srgbClr val="000000">
                  <a:alpha val="35000"/>
                </a:srgbClr>
              </a:gs>
              <a:gs pos="55000">
                <a:srgbClr val="000000">
                  <a:alpha val="35000"/>
                </a:srgbClr>
              </a:gs>
              <a:gs pos="25000">
                <a:srgbClr val="000000">
                  <a:alpha val="20000"/>
                </a:srgbClr>
              </a:gs>
              <a:gs pos="0">
                <a:srgbClr val="000000">
                  <a:alpha val="0"/>
                </a:srgbClr>
              </a:gs>
              <a:gs pos="100000">
                <a:srgbClr val="000000">
                  <a:alpha val="0"/>
                </a:srgbClr>
              </a:gs>
              <a:gs pos="75000">
                <a:srgbClr val="000000">
                  <a:alpha val="20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A6EBF8-C55D-6EC3-4AF5-A23DDC6487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510" y="2568575"/>
            <a:ext cx="4457690" cy="1720850"/>
          </a:xfrm>
        </p:spPr>
        <p:txBody>
          <a:bodyPr vert="horz" lIns="0" tIns="0" rIns="0" bIns="0" rtlCol="0" anchor="ctr" anchorCtr="0">
            <a:normAutofit/>
          </a:bodyPr>
          <a:lstStyle/>
          <a:p>
            <a:pPr algn="ctr"/>
            <a:r>
              <a:rPr lang="en-US">
                <a:solidFill>
                  <a:srgbClr val="FFFFFF"/>
                </a:solidFill>
              </a:rPr>
              <a:t>objective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35D282-6554-AD72-03BC-6A1AF0405D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4801" y="2568575"/>
            <a:ext cx="4451347" cy="1720850"/>
          </a:xfrm>
        </p:spPr>
        <p:txBody>
          <a:bodyPr vert="horz" lIns="0" tIns="0" rIns="0" bIns="0" rtlCol="0" anchor="ctr" anchorCtr="0">
            <a:normAutofit lnSpcReduction="10000"/>
          </a:bodyPr>
          <a:lstStyle/>
          <a:p>
            <a:pPr marL="0" indent="0" algn="ctr">
              <a:buNone/>
            </a:pPr>
            <a:r>
              <a:rPr lang="en-US" sz="2400" i="1" dirty="0">
                <a:solidFill>
                  <a:srgbClr val="FFFFFF"/>
                </a:solidFill>
              </a:rPr>
              <a:t>Compare two different 6U satellites with basic and more advanced-efficient design in terms of similar targets: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C14D892-36B8-4065-9158-50C22E1E69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5826000" y="3429000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482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AC7788-0118-D4CE-F522-AFE83D2A65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Z" dirty="0"/>
              <a:t>Table of comparison: 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FBBCEEE-DEB4-8F76-5B7A-3B34D4F599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KZ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77E914A-B2E7-2517-6015-BF4625FADD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5692" y="1545213"/>
            <a:ext cx="7048818" cy="4447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237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81A2FB-F2CC-DAE3-6065-B0B5744EC6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4669" y="3280719"/>
            <a:ext cx="2817342" cy="2879725"/>
          </a:xfrm>
        </p:spPr>
        <p:txBody>
          <a:bodyPr>
            <a:normAutofit/>
          </a:bodyPr>
          <a:lstStyle/>
          <a:p>
            <a:r>
              <a:rPr lang="en-KZ" dirty="0"/>
              <a:t>3D Models </a:t>
            </a:r>
            <a:br>
              <a:rPr lang="en-KZ" dirty="0"/>
            </a:br>
            <a:r>
              <a:rPr lang="en-KZ" dirty="0"/>
              <a:t>of two satellites: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F68EC69-5F86-BC52-43B5-D6832504EE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2879725"/>
            <a:ext cx="3064521" cy="39782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F1D4C12-BC43-8D46-C861-BE8EB851DD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4119" y="4146507"/>
            <a:ext cx="4567881" cy="271149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45DFF35-A538-45C5-EA7E-F033D0F6DA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55" y="0"/>
            <a:ext cx="5119511" cy="28797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2B94CF9-8BEB-BE9F-CA97-5EB4B9ABE9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2011" y="13574"/>
            <a:ext cx="5679989" cy="411799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667B8C1-1DD8-6F3A-CAD9-BE6E29ABC0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68112" y="4708224"/>
            <a:ext cx="2582563" cy="2091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0901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46F3A-ACD2-5534-E768-667D1313F2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Z"/>
              <a:t>Model Overview (Makosh 6u)</a:t>
            </a:r>
            <a:endParaRPr lang="en-KZ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9569877-86A0-7823-B501-E08D6DE7C3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54482" y="1666875"/>
            <a:ext cx="4483036" cy="4451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6065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1F75DC-5501-D355-ACC1-CCE552608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Z" dirty="0"/>
              <a:t>R</a:t>
            </a:r>
            <a:r>
              <a:rPr lang="en-US" dirty="0"/>
              <a:t>e</a:t>
            </a:r>
            <a:r>
              <a:rPr lang="en-KZ" dirty="0"/>
              <a:t>source assesment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44A4A2-EFEC-1653-0675-474B9C44E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9499" y="1790699"/>
            <a:ext cx="10733559" cy="6265905"/>
          </a:xfrm>
        </p:spPr>
        <p:txBody>
          <a:bodyPr>
            <a:normAutofit fontScale="77500" lnSpcReduction="20000"/>
          </a:bodyPr>
          <a:lstStyle/>
          <a:p>
            <a:pPr rtl="0">
              <a:spcBef>
                <a:spcPts val="0"/>
              </a:spcBef>
              <a:spcAft>
                <a:spcPts val="800"/>
              </a:spcAft>
            </a:pPr>
            <a:r>
              <a:rPr lang="en-US" sz="2900" b="0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Cost of development Less than: 100,000 dollars </a:t>
            </a:r>
            <a:endParaRPr lang="en-US" sz="2900" b="0" dirty="0">
              <a:solidFill>
                <a:schemeClr val="tx1"/>
              </a:solidFill>
              <a:effectLst/>
            </a:endParaRPr>
          </a:p>
          <a:p>
            <a:pPr rtl="0">
              <a:spcBef>
                <a:spcPts val="0"/>
              </a:spcBef>
              <a:spcAft>
                <a:spcPts val="800"/>
              </a:spcAft>
            </a:pPr>
            <a:r>
              <a:rPr lang="en-US" sz="2900" b="0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Launching cost: 15,000 dollars (through </a:t>
            </a:r>
            <a:r>
              <a:rPr lang="en-US" sz="2900" b="0" i="0" u="none" strike="noStrike" dirty="0" err="1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Roscosmos</a:t>
            </a:r>
            <a:r>
              <a:rPr lang="en-US" sz="2900" b="0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</a:t>
            </a:r>
            <a:endParaRPr lang="en-US" sz="2900" b="0" dirty="0">
              <a:solidFill>
                <a:schemeClr val="tx1"/>
              </a:solidFill>
              <a:effectLst/>
            </a:endParaRPr>
          </a:p>
          <a:p>
            <a:pPr rtl="0">
              <a:spcBef>
                <a:spcPts val="0"/>
              </a:spcBef>
              <a:spcAft>
                <a:spcPts val="800"/>
              </a:spcAft>
            </a:pPr>
            <a:r>
              <a:rPr lang="en-US" sz="2900" b="0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Time required for development - 18 months</a:t>
            </a:r>
            <a:endParaRPr lang="en-US" sz="2900" b="0" dirty="0">
              <a:solidFill>
                <a:schemeClr val="tx1"/>
              </a:solidFill>
              <a:effectLst/>
            </a:endParaRPr>
          </a:p>
          <a:p>
            <a:pPr rtl="0">
              <a:spcBef>
                <a:spcPts val="0"/>
              </a:spcBef>
              <a:spcAft>
                <a:spcPts val="800"/>
              </a:spcAft>
            </a:pPr>
            <a:r>
              <a:rPr lang="en-US" sz="2900" b="0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Specialists required - Electrical, Computer, </a:t>
            </a:r>
            <a:r>
              <a:rPr lang="en-US" sz="2900" dirty="0">
                <a:solidFill>
                  <a:schemeClr val="tx1"/>
                </a:solidFill>
                <a:latin typeface="Arial" panose="020B0604020202020204" pitchFamily="34" charset="0"/>
              </a:rPr>
              <a:t>Me</a:t>
            </a:r>
            <a:r>
              <a:rPr lang="en-US" sz="2900" b="0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chanical, Materials Engineers</a:t>
            </a:r>
          </a:p>
          <a:p>
            <a:pPr rtl="0">
              <a:spcBef>
                <a:spcPts val="0"/>
              </a:spcBef>
              <a:spcAft>
                <a:spcPts val="800"/>
              </a:spcAft>
            </a:pPr>
            <a:r>
              <a:rPr lang="en-US" sz="2900" b="0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Materials: aluminum 7075 alloy, aluminum 6061 T6</a:t>
            </a:r>
            <a:endParaRPr lang="en-US" sz="2900" b="0" dirty="0">
              <a:solidFill>
                <a:schemeClr val="tx1"/>
              </a:solidFill>
              <a:effectLst/>
            </a:endParaRPr>
          </a:p>
          <a:p>
            <a:pPr rtl="0">
              <a:spcBef>
                <a:spcPts val="0"/>
              </a:spcBef>
              <a:spcAft>
                <a:spcPts val="800"/>
              </a:spcAft>
            </a:pPr>
            <a:r>
              <a:rPr lang="en-US" sz="2900" dirty="0">
                <a:solidFill>
                  <a:schemeClr val="tx1"/>
                </a:solidFill>
                <a:latin typeface="Arial" panose="020B0604020202020204" pitchFamily="34" charset="0"/>
              </a:rPr>
              <a:t>C</a:t>
            </a:r>
            <a:r>
              <a:rPr lang="en-US" sz="2900" b="0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ontain alloy agents such as magnesium, silicon, copper, iron, zinc, titanium, manganese and chromium.</a:t>
            </a:r>
            <a:endParaRPr lang="en-US" sz="2900" b="0" dirty="0">
              <a:solidFill>
                <a:schemeClr val="tx1"/>
              </a:solidFill>
              <a:effectLst/>
            </a:endParaRPr>
          </a:p>
          <a:p>
            <a:pPr rtl="0">
              <a:spcBef>
                <a:spcPts val="0"/>
              </a:spcBef>
              <a:spcAft>
                <a:spcPts val="800"/>
              </a:spcAft>
            </a:pPr>
            <a:r>
              <a:rPr lang="en-US" sz="2900" b="0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6061 alloys provide superior welding abilities and workability over other alloys, it doesn’t boast the same high strength and stress resistance as 7075 offers.</a:t>
            </a:r>
            <a:endParaRPr lang="en-US" sz="2900" b="0" dirty="0">
              <a:solidFill>
                <a:schemeClr val="tx1"/>
              </a:solidFill>
              <a:effectLst/>
            </a:endParaRPr>
          </a:p>
          <a:p>
            <a:pPr rtl="0">
              <a:spcBef>
                <a:spcPts val="0"/>
              </a:spcBef>
              <a:spcAft>
                <a:spcPts val="800"/>
              </a:spcAft>
            </a:pPr>
            <a:r>
              <a:rPr lang="en-US" sz="2900" b="0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7075 - high strength.</a:t>
            </a:r>
            <a:endParaRPr lang="en-US" sz="2900" b="0" dirty="0">
              <a:solidFill>
                <a:schemeClr val="tx1"/>
              </a:solidFill>
              <a:effectLst/>
            </a:endParaRPr>
          </a:p>
          <a:p>
            <a:pPr rtl="0">
              <a:spcBef>
                <a:spcPts val="0"/>
              </a:spcBef>
              <a:spcAft>
                <a:spcPts val="800"/>
              </a:spcAft>
            </a:pPr>
            <a:r>
              <a:rPr lang="en-US" sz="2900" b="0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6061 - lower cost.</a:t>
            </a:r>
            <a:endParaRPr lang="en-US" sz="2900" b="0" dirty="0">
              <a:solidFill>
                <a:schemeClr val="tx1"/>
              </a:solidFill>
              <a:effectLst/>
            </a:endParaRPr>
          </a:p>
          <a:p>
            <a:br>
              <a:rPr lang="en-US" sz="2900" dirty="0"/>
            </a:br>
            <a:endParaRPr lang="en-US" sz="2900" b="0" i="0" u="none" strike="noStrike" dirty="0"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indent="0">
              <a:buNone/>
            </a:pPr>
            <a:br>
              <a:rPr lang="en-US" dirty="0"/>
            </a:br>
            <a:endParaRPr lang="en-KZ" dirty="0"/>
          </a:p>
        </p:txBody>
      </p:sp>
    </p:spTree>
    <p:extLst>
      <p:ext uri="{BB962C8B-B14F-4D97-AF65-F5344CB8AC3E}">
        <p14:creationId xmlns:p14="http://schemas.microsoft.com/office/powerpoint/2010/main" val="40048393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B66C9CD-6BF4-44CA-8078-0BB8190807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C42E70-1007-2144-0D9D-17858487C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100" y="542671"/>
            <a:ext cx="10026650" cy="1124202"/>
          </a:xfrm>
        </p:spPr>
        <p:txBody>
          <a:bodyPr wrap="square" anchor="ctr">
            <a:normAutofit/>
          </a:bodyPr>
          <a:lstStyle/>
          <a:p>
            <a:pPr algn="ctr"/>
            <a:r>
              <a:rPr lang="en-KZ" dirty="0"/>
              <a:t>J</a:t>
            </a:r>
            <a:r>
              <a:rPr lang="en-US" dirty="0"/>
              <a:t>u</a:t>
            </a:r>
            <a:r>
              <a:rPr lang="en-KZ" dirty="0"/>
              <a:t>stification of each design</a:t>
            </a:r>
            <a:endParaRPr lang="en-KZ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F883A8D1-ED1B-47A1-AA44-289C080EDD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52664"/>
            <a:ext cx="12192000" cy="4605336"/>
          </a:xfrm>
          <a:prstGeom prst="rect">
            <a:avLst/>
          </a:prstGeom>
          <a:solidFill>
            <a:schemeClr val="bg1">
              <a:alpha val="2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alpha val="20000"/>
                </a:schemeClr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619523E-517C-3980-4022-6B91147552F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43000116"/>
              </p:ext>
            </p:extLst>
          </p:nvPr>
        </p:nvGraphicFramePr>
        <p:xfrm>
          <a:off x="541338" y="2843212"/>
          <a:ext cx="11109674" cy="34721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443346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D00177-51E5-3EEE-5AB6-4D33221AB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KZ" dirty="0"/>
              <a:t>Additional ideas: Advanced Imaging concept: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3FC2B70-8712-17C0-F9AD-74A3014BE3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70967" y="2065251"/>
            <a:ext cx="5557619" cy="35925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043B5A3-B06D-3A74-4A08-7D1DFEF64746}"/>
              </a:ext>
            </a:extLst>
          </p:cNvPr>
          <p:cNvSpPr txBox="1"/>
          <p:nvPr/>
        </p:nvSpPr>
        <p:spPr>
          <a:xfrm>
            <a:off x="1173891" y="3105834"/>
            <a:ext cx="32005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Z" dirty="0"/>
              <a:t>T</a:t>
            </a:r>
            <a:r>
              <a:rPr lang="en-US" dirty="0"/>
              <a:t>h</a:t>
            </a:r>
            <a:r>
              <a:rPr lang="en-KZ" dirty="0"/>
              <a:t>e staellites can be used as </a:t>
            </a:r>
          </a:p>
          <a:p>
            <a:r>
              <a:rPr lang="en-US" dirty="0"/>
              <a:t>a</a:t>
            </a:r>
            <a:r>
              <a:rPr lang="en-KZ" dirty="0"/>
              <a:t> tool for imaging:</a:t>
            </a:r>
          </a:p>
        </p:txBody>
      </p:sp>
    </p:spTree>
    <p:extLst>
      <p:ext uri="{BB962C8B-B14F-4D97-AF65-F5344CB8AC3E}">
        <p14:creationId xmlns:p14="http://schemas.microsoft.com/office/powerpoint/2010/main" val="1908022545"/>
      </p:ext>
    </p:extLst>
  </p:cSld>
  <p:clrMapOvr>
    <a:masterClrMapping/>
  </p:clrMapOvr>
</p:sld>
</file>

<file path=ppt/theme/theme1.xml><?xml version="1.0" encoding="utf-8"?>
<a:theme xmlns:a="http://schemas.openxmlformats.org/drawingml/2006/main" name="LeafVTI">
  <a:themeElements>
    <a:clrScheme name="AnalogousFromDarkSeedLeftStep">
      <a:dk1>
        <a:srgbClr val="000000"/>
      </a:dk1>
      <a:lt1>
        <a:srgbClr val="FFFFFF"/>
      </a:lt1>
      <a:dk2>
        <a:srgbClr val="1A1634"/>
      </a:dk2>
      <a:lt2>
        <a:srgbClr val="F0F3F3"/>
      </a:lt2>
      <a:accent1>
        <a:srgbClr val="E72950"/>
      </a:accent1>
      <a:accent2>
        <a:srgbClr val="D5178E"/>
      </a:accent2>
      <a:accent3>
        <a:srgbClr val="DF29E7"/>
      </a:accent3>
      <a:accent4>
        <a:srgbClr val="7E17D5"/>
      </a:accent4>
      <a:accent5>
        <a:srgbClr val="4129E7"/>
      </a:accent5>
      <a:accent6>
        <a:srgbClr val="174ED5"/>
      </a:accent6>
      <a:hlink>
        <a:srgbClr val="7351C5"/>
      </a:hlink>
      <a:folHlink>
        <a:srgbClr val="7F7F7F"/>
      </a:folHlink>
    </a:clrScheme>
    <a:fontScheme name="Leaf">
      <a:majorFont>
        <a:latin typeface="Rockwell Nova Light"/>
        <a:ea typeface=""/>
        <a:cs typeface=""/>
      </a:majorFont>
      <a:minorFont>
        <a:latin typeface="Avenir Next LT Pro Light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eafVTI" id="{AD13D32C-3873-4EF1-A28C-5D0E64FF0913}" vid="{0D2E0FD0-9C17-4337-BD21-33917FC300A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Mesh</Template>
  <TotalTime>77</TotalTime>
  <Words>204</Words>
  <Application>Microsoft Macintosh PowerPoint</Application>
  <PresentationFormat>Widescreen</PresentationFormat>
  <Paragraphs>25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Avenir Next LT Pro Light</vt:lpstr>
      <vt:lpstr>Rockwell Nova Light</vt:lpstr>
      <vt:lpstr>Wingdings</vt:lpstr>
      <vt:lpstr>LeafVTI</vt:lpstr>
      <vt:lpstr>Case1:The development of nanosatellite architecture(GHalam)</vt:lpstr>
      <vt:lpstr>objective</vt:lpstr>
      <vt:lpstr>Table of comparison: </vt:lpstr>
      <vt:lpstr>3D Models  of two satellites:</vt:lpstr>
      <vt:lpstr>Model Overview (Makosh 6u)</vt:lpstr>
      <vt:lpstr>Resource assesment </vt:lpstr>
      <vt:lpstr>Justification of each design</vt:lpstr>
      <vt:lpstr>Additional ideas: Advanced Imaging concept: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Case1:The development of nanosatellite architecture(GHalam)</dc:title>
  <dc:creator>Alisher Atrauov</dc:creator>
  <cp:lastModifiedBy>Alisher Atrauov</cp:lastModifiedBy>
  <cp:revision>2</cp:revision>
  <dcterms:created xsi:type="dcterms:W3CDTF">2024-01-21T03:30:29Z</dcterms:created>
  <dcterms:modified xsi:type="dcterms:W3CDTF">2024-01-21T04:53:07Z</dcterms:modified>
</cp:coreProperties>
</file>